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5" r:id="rId5"/>
    <p:sldId id="268" r:id="rId6"/>
    <p:sldId id="273" r:id="rId7"/>
    <p:sldId id="286" r:id="rId8"/>
    <p:sldId id="287" r:id="rId9"/>
    <p:sldId id="285" r:id="rId10"/>
    <p:sldId id="271" r:id="rId11"/>
    <p:sldId id="270" r:id="rId12"/>
    <p:sldId id="264" r:id="rId13"/>
    <p:sldId id="258" r:id="rId14"/>
    <p:sldId id="257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4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9581C4-D3EB-4DC1-8107-6C8D2C295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9F88E-01FA-4D79-9666-85736E3A8A93}" type="datetimeFigureOut">
              <a:rPr lang="ru-RU" smtClean="0"/>
              <a:pPr/>
              <a:t>28.04.2011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F31B-8C38-45CD-A3C6-38D3179C95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12.pavlovskaya.net/?attachment_id=113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ir-youth35.ucoz.ru/_fr/0/525315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4" y="928670"/>
            <a:ext cx="7429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cap="none" spc="0" dirty="0" smtClean="0">
                <a:ln w="11430"/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</a:t>
            </a:r>
          </a:p>
          <a:p>
            <a:pPr algn="ctr"/>
            <a:r>
              <a:rPr lang="ru-RU" sz="7200" b="1" cap="none" spc="0" dirty="0" smtClean="0">
                <a:ln w="11430"/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7200" b="1" cap="none" spc="0" dirty="0">
              <a:ln w="11430"/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14752"/>
            <a:ext cx="933832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«Отроки во Вселенной»</a:t>
            </a:r>
            <a:endParaRPr lang="ru-RU" sz="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:\день космонавтики\Календарь\тиуль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0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день космонавтики\Календарь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день космонавтики\Календарь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день космонавтики\Календарь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день космонавтики\Календарь\5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день космонавтики\Календарь\6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день космонавтики\Календарь\июнь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день космонавтики\Календарь\июль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день космонавтики\Календарь\Август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день космонавтики\Календарь\сентябрь1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7" name="Picture 3" descr="C:\Documents and Settings\User\Рабочий стол\ролик 2011\DSCN3476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143272" cy="43743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4876" y="357166"/>
            <a:ext cx="418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Авторы проекта: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86322"/>
            <a:ext cx="4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Сапун Софья 8 класс «А»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Галкин Рома 9 класс «Б»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Детское объединение ШКИД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ролик 2011\кристина IMG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714620"/>
            <a:ext cx="2484812" cy="36433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43504" y="1571612"/>
            <a:ext cx="3429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Важенина Кристина </a:t>
            </a:r>
          </a:p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Молодежная организация «Мы»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день космонавтики\Календарь\октябрь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день космонавтики\Календарь\ноябрь1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день космонавтики\Календарь\декабрь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9016"/>
            <a:ext cx="9144000" cy="689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3" descr="D:\disk_c\md\нарина\Соц проект Отроки во вселенной\картинки\2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4583122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9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57224" y="214290"/>
            <a:ext cx="7572396" cy="526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Дата начала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и завершения проекта: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16.09.2010 – 12.04.2011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 descr="F:\пед совет\getImage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57030">
            <a:off x="587739" y="2763277"/>
            <a:ext cx="4983294" cy="32387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14480" y="4143380"/>
            <a:ext cx="714383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B0F0"/>
                </a:solidFill>
                <a:latin typeface="Times New Roman" pitchFamily="18" charset="0"/>
              </a:rPr>
              <a:t>Территория проекта: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600" b="1" i="1" dirty="0">
                <a:solidFill>
                  <a:srgbClr val="FFFF00"/>
                </a:solidFill>
                <a:latin typeface="Times New Roman" pitchFamily="18" charset="0"/>
              </a:rPr>
              <a:t>МОУ лицей №3 </a:t>
            </a:r>
            <a:endParaRPr lang="ru-RU" sz="3600" b="1" i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</a:rPr>
              <a:t>имени  академика В.М.Глушкова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lang="ru-RU" b="1" i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21442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Молодежная организация </a:t>
            </a:r>
          </a:p>
          <a:p>
            <a:pPr algn="ctr"/>
            <a:r>
              <a:rPr lang="ru-RU" sz="4000" b="1" cap="all" dirty="0" smtClean="0">
                <a:ln/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«Мы»</a:t>
            </a:r>
            <a:endParaRPr lang="ru-RU" sz="4000" b="1" cap="all" dirty="0">
              <a:ln/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643314"/>
            <a:ext cx="9274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Детская</a:t>
            </a:r>
            <a:r>
              <a:rPr lang="ru-RU" sz="3600" b="1" cap="all" spc="0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ОРГАНИЗАЦИЯ</a:t>
            </a:r>
            <a:r>
              <a:rPr lang="ru-RU" sz="5400" b="1" cap="all" spc="0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«ШКИД»</a:t>
            </a:r>
            <a:endParaRPr lang="ru-RU" sz="5400" b="1" cap="all" spc="0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85728"/>
            <a:ext cx="4720010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s12.pavlovskaya.net/wp-content/uploads/2011/03/kosmos.pn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071678"/>
            <a:ext cx="371474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472" y="1428736"/>
            <a:ext cx="4643470" cy="550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выпуск юбилейного </a:t>
            </a:r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календаря</a:t>
            </a:r>
          </a:p>
          <a:p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«Отроки во Вселенной», посвященного пятидесятилетию полета Юрия Гагарина в космос, как популяризации знаний о достижении области космонавтики.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92867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Искры вечного огня\kosm2_jpg_1302636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06159">
            <a:off x="282287" y="1274854"/>
            <a:ext cx="2286016" cy="50130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142852"/>
            <a:ext cx="271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Задачи: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643042" y="928670"/>
            <a:ext cx="721523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16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Выбрать команду активных, творческих личностей, способных к реализации данного проекта, проанализировать возможности данной группы.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Найти и  проанализировать дополнительную информацию о Космонавтике.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Познакомить учащихся с историей освоения космоса и с первыми космонавтами, расширить кругозор путём популяризации знаний о достижениях в области космонавтики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Привлечение молодежи к проблеме патриотического воспитания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D:\disk_d\КАРТИНКИ\Ну очень много картинок\все картинки\Анимации\Анимация ЧЕЛОВЕК\AG00092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071546"/>
            <a:ext cx="342900" cy="333375"/>
          </a:xfrm>
          <a:prstGeom prst="rect">
            <a:avLst/>
          </a:prstGeom>
          <a:noFill/>
        </p:spPr>
      </p:pic>
      <p:pic>
        <p:nvPicPr>
          <p:cNvPr id="10" name="Picture 2" descr="D:\disk_d\КАРТИНКИ\Ну очень много картинок\все картинки\Анимации\Анимация ЧЕЛОВЕК\AG00092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571876"/>
            <a:ext cx="342900" cy="333375"/>
          </a:xfrm>
          <a:prstGeom prst="rect">
            <a:avLst/>
          </a:prstGeom>
          <a:noFill/>
        </p:spPr>
      </p:pic>
      <p:pic>
        <p:nvPicPr>
          <p:cNvPr id="11" name="Picture 2" descr="D:\disk_d\КАРТИНКИ\Ну очень много картинок\все картинки\Анимации\Анимация ЧЕЛОВЕК\AG00092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571744"/>
            <a:ext cx="342900" cy="333375"/>
          </a:xfrm>
          <a:prstGeom prst="rect">
            <a:avLst/>
          </a:prstGeom>
          <a:noFill/>
        </p:spPr>
      </p:pic>
      <p:pic>
        <p:nvPicPr>
          <p:cNvPr id="12" name="Picture 2" descr="D:\disk_d\КАРТИНКИ\Ну очень много картинок\все картинки\Анимации\Анимация ЧЕЛОВЕК\AG00092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5429264"/>
            <a:ext cx="342900" cy="33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Бюджет проекта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928802"/>
          <a:ext cx="8258204" cy="35090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4338"/>
                <a:gridCol w="3286148"/>
                <a:gridCol w="1857388"/>
                <a:gridCol w="2500330"/>
              </a:tblGrid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Затраты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Доходы  и источники </a:t>
                      </a:r>
                      <a:endParaRPr lang="ru-RU" dirty="0"/>
                    </a:p>
                  </a:txBody>
                  <a:tcPr/>
                </a:tc>
              </a:tr>
              <a:tr h="760812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Канцелярские товары</a:t>
                      </a:r>
                      <a:endParaRPr lang="ru-RU" sz="1800" kern="12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4.000 </a:t>
                      </a:r>
                      <a:r>
                        <a:rPr lang="ru-RU" sz="1800" kern="1200" dirty="0" err="1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руб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Адресная родительская помощь 2.000 руб.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Благотворительная дискотека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3.000 руб.</a:t>
                      </a:r>
                      <a:endParaRPr lang="ru-RU" dirty="0"/>
                    </a:p>
                  </a:txBody>
                  <a:tcPr/>
                </a:tc>
              </a:tr>
              <a:tr h="76081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Оформление календаря, фото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1.000 руб.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081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Итого: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5,000 руб.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Итого: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 </a:t>
                      </a:r>
                      <a:endParaRPr lang="ru-RU" sz="1800" kern="1200" dirty="0" smtClean="0"/>
                    </a:p>
                    <a:p>
                      <a:r>
                        <a:rPr lang="ru-RU" sz="1800" kern="12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5.000 руб.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disk_c\md\нарина\Соц проект Отроки во вселенной\картинки\27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00B0F0"/>
                </a:solidFill>
                <a:latin typeface="Times New Roman" pitchFamily="18" charset="0"/>
              </a:rPr>
              <a:t>Наши деловые партнеры:</a:t>
            </a:r>
            <a:r>
              <a:rPr lang="ru-RU" b="1" i="1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472138"/>
          </a:xfrm>
        </p:spPr>
        <p:txBody>
          <a:bodyPr>
            <a:normAutofit fontScale="70000" lnSpcReduction="20000"/>
          </a:bodyPr>
          <a:lstStyle/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Директор МОУ лицея №3 </a:t>
            </a:r>
            <a:r>
              <a:rPr lang="ru-RU" sz="4600" b="1" dirty="0" err="1" smtClean="0">
                <a:solidFill>
                  <a:srgbClr val="FFFF00"/>
                </a:solidFill>
                <a:latin typeface="Times New Roman" pitchFamily="18" charset="0"/>
              </a:rPr>
              <a:t>Диченскова</a:t>
            </a: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 Н.Ф.</a:t>
            </a:r>
          </a:p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Старшая вожатая</a:t>
            </a:r>
            <a:r>
              <a:rPr lang="ru-RU" sz="4600" b="1" dirty="0" smtClean="0">
                <a:solidFill>
                  <a:srgbClr val="FFFF00"/>
                </a:solidFill>
              </a:rPr>
              <a:t> </a:t>
            </a:r>
            <a:r>
              <a:rPr lang="ru-RU" sz="4600" b="1" dirty="0" err="1" smtClean="0">
                <a:solidFill>
                  <a:srgbClr val="FFFF00"/>
                </a:solidFill>
                <a:latin typeface="Times New Roman" pitchFamily="18" charset="0"/>
              </a:rPr>
              <a:t>Аветян</a:t>
            </a: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 Н.М.</a:t>
            </a:r>
          </a:p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Руководитель молодежной организации «Мы» Мирошниченко Т.С.</a:t>
            </a:r>
          </a:p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Председатель родительского комитета ОУ </a:t>
            </a:r>
            <a:r>
              <a:rPr lang="ru-RU" sz="4600" b="1" dirty="0" err="1" smtClean="0">
                <a:solidFill>
                  <a:srgbClr val="FFFF00"/>
                </a:solidFill>
                <a:latin typeface="Times New Roman" pitchFamily="18" charset="0"/>
              </a:rPr>
              <a:t>Бташова</a:t>
            </a: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 Л.А.</a:t>
            </a:r>
          </a:p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Учитель информатики ОУ</a:t>
            </a:r>
            <a:r>
              <a:rPr lang="en-US" sz="4600" b="1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sz="4600" b="1" dirty="0" err="1" smtClean="0">
                <a:solidFill>
                  <a:srgbClr val="FFFF00"/>
                </a:solidFill>
                <a:latin typeface="Times New Roman" pitchFamily="18" charset="0"/>
              </a:rPr>
              <a:t>Лутченков</a:t>
            </a: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  В.В.</a:t>
            </a:r>
          </a:p>
          <a:p>
            <a:pPr marL="609600" indent="-609600">
              <a:spcBef>
                <a:spcPct val="50000"/>
              </a:spcBef>
              <a:buFontTx/>
              <a:buChar char="•"/>
            </a:pP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Издательство «</a:t>
            </a:r>
            <a:r>
              <a:rPr lang="en-US" sz="4600" b="1" dirty="0" smtClean="0">
                <a:solidFill>
                  <a:srgbClr val="FFFF00"/>
                </a:solidFill>
                <a:latin typeface="Times New Roman" pitchFamily="18" charset="0"/>
              </a:rPr>
              <a:t>Konica</a:t>
            </a: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disk_c\md\нарина\Соц проект Отроки во вселенной\картинки\2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заключительном этапе(апрель) был выпущен календарь посвященный 65 -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полета Юрия Гагарина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Картинка 57 из 266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6047"/>
          <a:stretch>
            <a:fillRect/>
          </a:stretch>
        </p:blipFill>
        <p:spPr bwMode="auto">
          <a:xfrm>
            <a:off x="0" y="714356"/>
            <a:ext cx="4891740" cy="528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567</TotalTime>
  <Words>245</Words>
  <Application>Microsoft Office PowerPoint</Application>
  <PresentationFormat>Экран (4:3)</PresentationFormat>
  <Paragraphs>57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Бюджет проекта</vt:lpstr>
      <vt:lpstr>Наши деловые партнеры: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внимание!!!</vt:lpstr>
    </vt:vector>
  </TitlesOfParts>
  <Company>X-Team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Acer02</cp:lastModifiedBy>
  <cp:revision>51</cp:revision>
  <dcterms:created xsi:type="dcterms:W3CDTF">2011-04-27T17:04:24Z</dcterms:created>
  <dcterms:modified xsi:type="dcterms:W3CDTF">2011-04-28T08:16:15Z</dcterms:modified>
</cp:coreProperties>
</file>