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6" r:id="rId3"/>
    <p:sldId id="260" r:id="rId4"/>
    <p:sldId id="267" r:id="rId5"/>
    <p:sldId id="274" r:id="rId6"/>
    <p:sldId id="272" r:id="rId7"/>
    <p:sldId id="271" r:id="rId8"/>
    <p:sldId id="268" r:id="rId9"/>
    <p:sldId id="275" r:id="rId10"/>
    <p:sldId id="273" r:id="rId11"/>
    <p:sldId id="259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30F59"/>
    <a:srgbClr val="FF99CC"/>
    <a:srgbClr val="00CC00"/>
    <a:srgbClr val="FF9900"/>
    <a:srgbClr val="FFFF00"/>
    <a:srgbClr val="FFFF66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B82A8-7076-46A7-8BDB-73CEAEC581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DADC4-E779-4105-BA8A-F908FE174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0C97C-7C61-4EEE-94CA-681B124F8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83096-0038-48AC-8CA2-9173AF49D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49D89-4D2F-4D46-986D-BF24C78CC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B1E64-AB78-49DA-8850-FB187919CB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7E2F1-179A-4FB5-8818-0084321716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E1982-060E-481E-8203-7280748915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AFC82-A4B8-4930-B3E8-2CF65B3C5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8A9C8-0546-4ECB-8E4B-962F74A9B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EED0-BA63-4D7F-AA51-570FF6601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FF99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491E119-0544-4240-98CC-A63F0873C2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066800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МБОУ лицей №3 </a:t>
            </a:r>
            <a:br>
              <a:rPr lang="ru-RU" sz="3200" dirty="0" smtClean="0"/>
            </a:br>
            <a:r>
              <a:rPr lang="ru-RU" sz="3200" dirty="0" smtClean="0"/>
              <a:t>им. академика В.М.Глушкова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133600"/>
            <a:ext cx="7924800" cy="1828800"/>
          </a:xfrm>
        </p:spPr>
        <p:txBody>
          <a:bodyPr/>
          <a:lstStyle/>
          <a:p>
            <a:pPr eaLnBrk="1" hangingPunct="1"/>
            <a:r>
              <a:rPr lang="ru-RU" sz="5400" b="1" dirty="0" smtClean="0">
                <a:solidFill>
                  <a:srgbClr val="0000FF"/>
                </a:solidFill>
              </a:rPr>
              <a:t>НОВОЖИЛОВА ДАРЬЯ АЛЕКСЕЕВНА</a:t>
            </a:r>
          </a:p>
        </p:txBody>
      </p:sp>
      <p:sp>
        <p:nvSpPr>
          <p:cNvPr id="2052" name="WordArt 6"/>
          <p:cNvSpPr>
            <a:spLocks noChangeArrowheads="1" noChangeShapeType="1" noTextEdit="1"/>
          </p:cNvSpPr>
          <p:nvPr/>
        </p:nvSpPr>
        <p:spPr bwMode="auto">
          <a:xfrm>
            <a:off x="609600" y="2971800"/>
            <a:ext cx="7924800" cy="34290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50000">
                      <a:srgbClr val="FFFF00"/>
                    </a:gs>
                    <a:gs pos="100000">
                      <a:srgbClr val="FF99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"Если бы избрали меня"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0" y="59436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Руководитель: Т.С.Мирошниченко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результаты:</a:t>
            </a:r>
            <a:endParaRPr lang="ru-RU" dirty="0"/>
          </a:p>
        </p:txBody>
      </p:sp>
      <p:pic>
        <p:nvPicPr>
          <p:cNvPr id="4" name="Picture 9" descr="JUMP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10677" y="1600200"/>
            <a:ext cx="393164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334000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1.Личная установка на     ЗОЖ.</a:t>
            </a:r>
          </a:p>
          <a:p>
            <a:pPr>
              <a:buNone/>
            </a:pPr>
            <a:r>
              <a:rPr lang="ru-RU" sz="2400" dirty="0" smtClean="0"/>
              <a:t>2.Активное участие старшеклассников в мероприятиях.</a:t>
            </a:r>
          </a:p>
          <a:p>
            <a:pPr>
              <a:buNone/>
            </a:pPr>
            <a:r>
              <a:rPr lang="ru-RU" sz="2400" dirty="0" smtClean="0"/>
              <a:t>3.Возникновение реальной молодежной социально-активной группы, подготовленной и желающей участвовать в общественно полезной работе.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971800"/>
            <a:ext cx="8839200" cy="3276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Я думаю моя программа поможет не только отдохнуть от образовательной деятельности, но и во многом раскроет творческие способности учащихся.</a:t>
            </a:r>
          </a:p>
          <a:p>
            <a:pPr eaLnBrk="1" hangingPunct="1">
              <a:buFontTx/>
              <a:buNone/>
            </a:pPr>
            <a:endParaRPr lang="ru-RU" sz="4000" dirty="0" smtClean="0"/>
          </a:p>
        </p:txBody>
      </p:sp>
      <p:sp>
        <p:nvSpPr>
          <p:cNvPr id="12291" name="WordArt 4"/>
          <p:cNvSpPr>
            <a:spLocks noChangeArrowheads="1" noChangeShapeType="1" noTextEdit="1"/>
          </p:cNvSpPr>
          <p:nvPr/>
        </p:nvSpPr>
        <p:spPr bwMode="auto">
          <a:xfrm>
            <a:off x="685800" y="457200"/>
            <a:ext cx="8001000" cy="22098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</a:bodyPr>
          <a:lstStyle/>
          <a:p>
            <a:pPr algn="ctr"/>
            <a:r>
              <a:rPr lang="ru-RU" sz="3600" b="1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FFFF00"/>
                    </a:gs>
                  </a:gsLst>
                  <a:lin ang="0" scaled="1"/>
                </a:gra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«Через века за ЗОЖ»</a:t>
            </a:r>
            <a:endParaRPr lang="ru-RU" sz="3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CC00"/>
                  </a:gs>
                  <a:gs pos="100000">
                    <a:srgbClr val="FFFF00"/>
                  </a:gs>
                </a:gsLst>
                <a:lin ang="0" scaled="1"/>
              </a:gra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5334000" y="838200"/>
            <a:ext cx="3581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ru-RU" sz="3600" b="1" dirty="0" smtClean="0">
                <a:solidFill>
                  <a:srgbClr val="0000FF"/>
                </a:solidFill>
              </a:rPr>
              <a:t>Новожилова Дарья Алексеевна          </a:t>
            </a:r>
            <a:endParaRPr lang="ru-RU" sz="3600" b="1" dirty="0">
              <a:solidFill>
                <a:srgbClr val="0000FF"/>
              </a:solidFill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334000" y="3352800"/>
            <a:ext cx="3657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ru-RU" sz="2800" dirty="0">
                <a:solidFill>
                  <a:srgbClr val="0000FF"/>
                </a:solidFill>
              </a:rPr>
              <a:t>Учащаяся 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2800" dirty="0">
                <a:solidFill>
                  <a:srgbClr val="0000FF"/>
                </a:solidFill>
              </a:rPr>
              <a:t>9 класса </a:t>
            </a:r>
            <a:r>
              <a:rPr lang="ru-RU" sz="2800" dirty="0" smtClean="0">
                <a:solidFill>
                  <a:srgbClr val="0000FF"/>
                </a:solidFill>
              </a:rPr>
              <a:t>«б»</a:t>
            </a:r>
            <a:endParaRPr lang="ru-RU" sz="2800" dirty="0">
              <a:solidFill>
                <a:srgbClr val="0000FF"/>
              </a:solidFill>
            </a:endParaRP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2800" dirty="0" smtClean="0">
                <a:solidFill>
                  <a:srgbClr val="0000FF"/>
                </a:solidFill>
              </a:rPr>
              <a:t>МБОУ </a:t>
            </a:r>
            <a:r>
              <a:rPr lang="ru-RU" sz="2800" dirty="0">
                <a:solidFill>
                  <a:srgbClr val="0000FF"/>
                </a:solidFill>
              </a:rPr>
              <a:t>лицея № 3 имени академика 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ru-RU" sz="2800" dirty="0">
                <a:solidFill>
                  <a:srgbClr val="0000FF"/>
                </a:solidFill>
              </a:rPr>
              <a:t>В.М. Глушкова</a:t>
            </a:r>
          </a:p>
        </p:txBody>
      </p:sp>
      <p:pic>
        <p:nvPicPr>
          <p:cNvPr id="5" name="Рисунок 4" descr="Фото00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953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build="p"/>
      <p:bldP spid="327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-533400"/>
            <a:ext cx="64008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>
                <a:solidFill>
                  <a:srgbClr val="0000FF"/>
                </a:solidFill>
              </a:rPr>
              <a:t>		</a:t>
            </a:r>
            <a:endParaRPr lang="ru-RU" sz="4000" dirty="0" smtClean="0">
              <a:solidFill>
                <a:srgbClr val="0000FF"/>
              </a:solidFill>
            </a:endParaRPr>
          </a:p>
          <a:p>
            <a:pPr eaLnBrk="1" hangingPunct="1">
              <a:buFontTx/>
              <a:buNone/>
            </a:pPr>
            <a:r>
              <a:rPr lang="ru-RU" sz="4000" b="1" dirty="0" smtClean="0">
                <a:solidFill>
                  <a:srgbClr val="0000FF"/>
                </a:solidFill>
              </a:rPr>
              <a:t>	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Наша  повседневная жизнь размерена разного рода занятиями, каждое из которых учит нас чему-либо. И непосредственно, так как мы на данный момент времени являемся учениками: школьниками, гимназистами или лицеистами, то большое количество времени в нашей жизни занимает – образовательная деятельность. Но нельзя  же, всё время учиться, учиться и учиться, надо же когда-то и отдыхать. Но при этом делать это следует с пользой для себя и окружающих.</a:t>
            </a:r>
          </a:p>
          <a:p>
            <a:pPr eaLnBrk="1" hangingPunct="1">
              <a:buFontTx/>
              <a:buNone/>
            </a:pPr>
            <a:endParaRPr lang="ru-RU" dirty="0" smtClean="0"/>
          </a:p>
        </p:txBody>
      </p:sp>
      <p:pic>
        <p:nvPicPr>
          <p:cNvPr id="4099" name="Picture 4" descr="MCj023213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4735513"/>
            <a:ext cx="2068513" cy="212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5" descr="MCj034334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124200"/>
            <a:ext cx="1755775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Cj008895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5181600"/>
            <a:ext cx="17684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MCj0355335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533400"/>
            <a:ext cx="1809750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MCj0343343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5141913"/>
            <a:ext cx="1649413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2667000"/>
          </a:xfrm>
        </p:spPr>
        <p:txBody>
          <a:bodyPr/>
          <a:lstStyle/>
          <a:p>
            <a:r>
              <a:rPr lang="ru-RU" sz="3600" dirty="0" smtClean="0">
                <a:solidFill>
                  <a:srgbClr val="0000FF"/>
                </a:solidFill>
              </a:rPr>
              <a:t>Весенняя спортивно-ролевая игра «Через века за ЗОЖ»</a:t>
            </a:r>
            <a:endParaRPr lang="ru-RU" sz="3600" dirty="0">
              <a:solidFill>
                <a:srgbClr val="0000FF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77000" cy="2286000"/>
          </a:xfrm>
        </p:spPr>
        <p:txBody>
          <a:bodyPr/>
          <a:lstStyle/>
          <a:p>
            <a:r>
              <a:rPr lang="ru-RU" dirty="0" smtClean="0"/>
              <a:t>Да именно ЗДОРОВЫЙ ОБРАЗ ЖИЗНИ является основой общества.</a:t>
            </a:r>
            <a:endParaRPr lang="ru-RU" dirty="0"/>
          </a:p>
        </p:txBody>
      </p:sp>
      <p:pic>
        <p:nvPicPr>
          <p:cNvPr id="4" name="Picture 11" descr="MCj04284150000[1]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1851025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MCj042840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4495800"/>
            <a:ext cx="1543050" cy="154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MCj042842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4604" y="1905000"/>
            <a:ext cx="2069396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MCj0428405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5355291"/>
            <a:ext cx="2057400" cy="1502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4" descr="MCj0428413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5600" y="4419600"/>
            <a:ext cx="1752600" cy="1927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мероприятия:</a:t>
            </a:r>
            <a:endParaRPr lang="ru-RU" dirty="0"/>
          </a:p>
        </p:txBody>
      </p:sp>
      <p:pic>
        <p:nvPicPr>
          <p:cNvPr id="4" name="Picture 6" descr="CHILD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856926"/>
            <a:ext cx="4038600" cy="4012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i="1" dirty="0" smtClean="0"/>
              <a:t>Проведение спортивно-ролевой игры «Через века за ЗОЖ»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91000" y="1676401"/>
            <a:ext cx="4267200" cy="4724400"/>
          </a:xfrm>
        </p:spPr>
        <p:txBody>
          <a:bodyPr/>
          <a:lstStyle/>
          <a:p>
            <a:r>
              <a:rPr lang="ru-RU" sz="2400" dirty="0" smtClean="0"/>
              <a:t>1.Приобщение молодежи к ЗОЖ и культурно - исторической памяти прошлого.</a:t>
            </a: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1295400"/>
            <a:ext cx="6400800" cy="1143000"/>
          </a:xfrm>
        </p:spPr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pic>
        <p:nvPicPr>
          <p:cNvPr id="4" name="Picture 14" descr="anim101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24200"/>
            <a:ext cx="4205288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6354762"/>
          </a:xfrm>
        </p:spPr>
        <p:txBody>
          <a:bodyPr/>
          <a:lstStyle/>
          <a:p>
            <a:r>
              <a:rPr lang="ru-RU" sz="2400" dirty="0" smtClean="0"/>
              <a:t>2.Отработра методики работы старшеклассников с разновозрастной аудиторией.</a:t>
            </a:r>
            <a:endParaRPr lang="ru-RU" sz="2400" dirty="0"/>
          </a:p>
        </p:txBody>
      </p:sp>
      <p:pic>
        <p:nvPicPr>
          <p:cNvPr id="4" name="Picture 18" descr="турист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284872"/>
            <a:ext cx="3814762" cy="657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10" descr="RAC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5518" y="1295400"/>
            <a:ext cx="3731682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3.Привлечение социально-активных старшеклассников города для участия в данном мероприятие.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СТАНЦИИ В </a:t>
            </a:r>
            <a:r>
              <a:rPr lang="ru-RU" b="1" dirty="0" err="1" smtClean="0"/>
              <a:t>ГПКиО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525963"/>
          </a:xfrm>
        </p:spPr>
        <p:txBody>
          <a:bodyPr/>
          <a:lstStyle/>
          <a:p>
            <a:r>
              <a:rPr lang="ru-RU" b="1" u="sng" dirty="0" smtClean="0"/>
              <a:t>ТАНЦЕВАЛЬНАЯ</a:t>
            </a:r>
            <a:r>
              <a:rPr lang="ru-RU" dirty="0" smtClean="0"/>
              <a:t> </a:t>
            </a:r>
            <a:r>
              <a:rPr lang="ru-RU" i="1" dirty="0" smtClean="0"/>
              <a:t>(Выдаются костюмы для театра боевых действий)</a:t>
            </a:r>
          </a:p>
          <a:p>
            <a:r>
              <a:rPr lang="ru-RU" b="1" u="sng" dirty="0" smtClean="0"/>
              <a:t>СПОРТИВНАЯ</a:t>
            </a:r>
            <a:r>
              <a:rPr lang="ru-RU" dirty="0" smtClean="0"/>
              <a:t> </a:t>
            </a:r>
            <a:r>
              <a:rPr lang="ru-RU" i="1" dirty="0" smtClean="0"/>
              <a:t>(Выдается оружие для театра боевых действий)</a:t>
            </a:r>
          </a:p>
          <a:p>
            <a:r>
              <a:rPr lang="ru-RU" b="1" u="sng" dirty="0" smtClean="0"/>
              <a:t>ИНТЕЛЕКТУАЛЬНАЯ</a:t>
            </a:r>
            <a:r>
              <a:rPr lang="ru-RU" dirty="0" smtClean="0"/>
              <a:t> </a:t>
            </a:r>
            <a:r>
              <a:rPr lang="ru-RU" i="1" dirty="0" smtClean="0"/>
              <a:t>(Карточки с названием картин для театра боевых действий)</a:t>
            </a:r>
          </a:p>
          <a:p>
            <a:r>
              <a:rPr lang="ru-RU" dirty="0" smtClean="0"/>
              <a:t>  </a:t>
            </a:r>
            <a:r>
              <a:rPr lang="ru-RU" b="1" u="sng" dirty="0" smtClean="0"/>
              <a:t>ТЕАТРАЛЬНАЯ</a:t>
            </a:r>
            <a:r>
              <a:rPr lang="ru-RU" dirty="0" smtClean="0"/>
              <a:t> </a:t>
            </a:r>
            <a:r>
              <a:rPr lang="ru-RU" i="1" dirty="0" smtClean="0"/>
              <a:t>(театр боевых действий )</a:t>
            </a:r>
            <a:endParaRPr lang="ru-RU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</TotalTime>
  <Words>191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Оформление по умолчанию</vt:lpstr>
      <vt:lpstr>МБОУ лицей №3  им. академика В.М.Глушкова</vt:lpstr>
      <vt:lpstr>Слайд 2</vt:lpstr>
      <vt:lpstr>Слайд 3</vt:lpstr>
      <vt:lpstr>Весенняя спортивно-ролевая игра «Через века за ЗОЖ»</vt:lpstr>
      <vt:lpstr>Цель мероприятия:</vt:lpstr>
      <vt:lpstr>1.Приобщение молодежи к ЗОЖ и культурно - исторической памяти прошлого.</vt:lpstr>
      <vt:lpstr>2.Отработра методики работы старшеклассников с разновозрастной аудиторией.</vt:lpstr>
      <vt:lpstr>Слайд 8</vt:lpstr>
      <vt:lpstr>СТАНЦИИ В ГПКиО</vt:lpstr>
      <vt:lpstr>Ожидаемые результаты: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Таня</dc:creator>
  <cp:lastModifiedBy>Лицейская Дума</cp:lastModifiedBy>
  <cp:revision>26</cp:revision>
  <cp:lastPrinted>1601-01-01T00:00:00Z</cp:lastPrinted>
  <dcterms:created xsi:type="dcterms:W3CDTF">1601-01-01T00:00:00Z</dcterms:created>
  <dcterms:modified xsi:type="dcterms:W3CDTF">2014-11-30T14:28:26Z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