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54F090E-5590-4CF3-9FFA-980937A9500F}" type="datetimeFigureOut">
              <a:rPr lang="ru-RU" smtClean="0"/>
              <a:pPr/>
              <a:t>28.12.2009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F5CF4F-0C13-4B23-967A-ACB6872320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F090E-5590-4CF3-9FFA-980937A9500F}" type="datetimeFigureOut">
              <a:rPr lang="ru-RU" smtClean="0"/>
              <a:pPr/>
              <a:t>28.12.2009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5CF4F-0C13-4B23-967A-ACB6872320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54F090E-5590-4CF3-9FFA-980937A9500F}" type="datetimeFigureOut">
              <a:rPr lang="ru-RU" smtClean="0"/>
              <a:pPr/>
              <a:t>28.12.2009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5F5CF4F-0C13-4B23-967A-ACB6872320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F090E-5590-4CF3-9FFA-980937A9500F}" type="datetimeFigureOut">
              <a:rPr lang="ru-RU" smtClean="0"/>
              <a:pPr/>
              <a:t>28.12.2009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F5CF4F-0C13-4B23-967A-ACB6872320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F090E-5590-4CF3-9FFA-980937A9500F}" type="datetimeFigureOut">
              <a:rPr lang="ru-RU" smtClean="0"/>
              <a:pPr/>
              <a:t>28.12.2009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5F5CF4F-0C13-4B23-967A-ACB6872320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54F090E-5590-4CF3-9FFA-980937A9500F}" type="datetimeFigureOut">
              <a:rPr lang="ru-RU" smtClean="0"/>
              <a:pPr/>
              <a:t>28.12.2009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5F5CF4F-0C13-4B23-967A-ACB6872320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54F090E-5590-4CF3-9FFA-980937A9500F}" type="datetimeFigureOut">
              <a:rPr lang="ru-RU" smtClean="0"/>
              <a:pPr/>
              <a:t>28.12.2009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5F5CF4F-0C13-4B23-967A-ACB6872320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F090E-5590-4CF3-9FFA-980937A9500F}" type="datetimeFigureOut">
              <a:rPr lang="ru-RU" smtClean="0"/>
              <a:pPr/>
              <a:t>28.12.2009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F5CF4F-0C13-4B23-967A-ACB6872320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F090E-5590-4CF3-9FFA-980937A9500F}" type="datetimeFigureOut">
              <a:rPr lang="ru-RU" smtClean="0"/>
              <a:pPr/>
              <a:t>28.12.2009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F5CF4F-0C13-4B23-967A-ACB6872320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F090E-5590-4CF3-9FFA-980937A9500F}" type="datetimeFigureOut">
              <a:rPr lang="ru-RU" smtClean="0"/>
              <a:pPr/>
              <a:t>28.12.2009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F5CF4F-0C13-4B23-967A-ACB6872320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54F090E-5590-4CF3-9FFA-980937A9500F}" type="datetimeFigureOut">
              <a:rPr lang="ru-RU" smtClean="0"/>
              <a:pPr/>
              <a:t>28.12.2009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5F5CF4F-0C13-4B23-967A-ACB6872320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54F090E-5590-4CF3-9FFA-980937A9500F}" type="datetimeFigureOut">
              <a:rPr lang="ru-RU" smtClean="0"/>
              <a:pPr/>
              <a:t>28.12.2009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5F5CF4F-0C13-4B23-967A-ACB6872320A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786058"/>
            <a:ext cx="8072494" cy="1828800"/>
          </a:xfrm>
        </p:spPr>
        <p:txBody>
          <a:bodyPr>
            <a:noAutofit/>
          </a:bodyPr>
          <a:lstStyle/>
          <a:p>
            <a:pPr algn="ctr"/>
            <a:r>
              <a:rPr lang="ru-RU" sz="7200" dirty="0" smtClean="0">
                <a:solidFill>
                  <a:srgbClr val="00B050"/>
                </a:solidFill>
              </a:rPr>
              <a:t>Церковные памятники средневековья</a:t>
            </a:r>
            <a:endParaRPr lang="ru-RU" sz="7200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C&amp;M\CMEK08_D\Ml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15436" cy="400052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28596" y="4643446"/>
            <a:ext cx="850112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Когда викинги (норманны) завоевали северную часть Франции, они основали здесь множество монастырей. Гора Святого Михаила (</a:t>
            </a:r>
            <a:r>
              <a:rPr lang="ru-RU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Мон-Сен-Мишель</a:t>
            </a:r>
            <a:r>
              <a:rPr lang="ru-RU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 — небольшой остров, на котором находятся монастыри и церкви.</a:t>
            </a:r>
          </a:p>
          <a:p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C&amp;M\CMEK08_D\Sofiya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8572560" cy="442915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85720" y="5143512"/>
            <a:ext cx="85725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Храм Святой Софии в Константинополе построен в 532-527 годах по приказу императора Юстиниана Великого. Этот замечательный храм сделал больше для обращения язычников в христианство, чем все войны Византии. После турецкого завоевания стал мечетью, в 20 веке превращен в музей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C&amp;M\CMEK08_D\Rasp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14290"/>
            <a:ext cx="3929090" cy="635798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286380" y="1785926"/>
            <a:ext cx="335755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Фигура Христа выполнена в натуральную величину. Это старейшее немецкое распятие (10 в.).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C&amp;M\CMEK08_D\Ioani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5000659" cy="6429419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357818" y="642918"/>
            <a:ext cx="3571868" cy="5786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Иоанн</a:t>
            </a:r>
            <a:r>
              <a:rPr lang="ru-RU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Евангелист. Миниатюра 8 века. Иоанн Евангелист или Богослов — любимый ученик Иисуса Христа. Изображение занимает целую страницу в книге, которую император </a:t>
            </a:r>
            <a:r>
              <a:rPr lang="ru-RU" sz="20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Оттон</a:t>
            </a:r>
            <a:r>
              <a:rPr lang="ru-RU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 обнаружил в гробнице Карла Великого. </a:t>
            </a:r>
            <a:r>
              <a:rPr lang="ru-RU" sz="20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20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Изображая</a:t>
            </a:r>
            <a:r>
              <a:rPr lang="ru-RU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апостолов, христианские художники от античных изображений идеально прекрасных </a:t>
            </a:r>
          </a:p>
          <a:p>
            <a:r>
              <a:rPr lang="ru-RU" sz="20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корее</a:t>
            </a:r>
            <a:r>
              <a:rPr lang="ru-RU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всего, работа византийских мастеров</a:t>
            </a:r>
            <a:r>
              <a:rPr lang="ru-RU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ru-RU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0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0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0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C&amp;M\CMEK08_D\sr18015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57166"/>
            <a:ext cx="4500594" cy="621510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000628" y="1357298"/>
            <a:ext cx="364333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Монахи-бенедиктинцы в церкви. Миниатюра. Около 1430 года. Франция.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C&amp;M\CMEK08_D\kelni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00595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857752" y="733246"/>
            <a:ext cx="400052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Кельнский готический собор (1248-1560) — один из самых больших средневековых соборов </a:t>
            </a:r>
            <a:r>
              <a:rPr lang="ru-RU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Европы. В то время в каждом городе должен был быть большой собор, способный вместить всех жителей города во время праздничной мессы или в моменты опасности.</a:t>
            </a:r>
          </a:p>
          <a:p>
            <a:endParaRPr lang="ru-RU" sz="2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C&amp;M\CMEK08_D\torqi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5243543" cy="6429419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572132" y="428604"/>
            <a:ext cx="3357586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Великий инквизитор Томас Торквемада (1420-98) пользовался непререкаемым авторитетом в Испании. Он обвенчал королеву Кастилии Изабеллу с королем Арагона Фердинандом. Торквемада был непримиримым противником врагов Католической церкви и отправлял их на смерть сотнями. Нередко он сам зажигал костры.</a:t>
            </a:r>
          </a:p>
          <a:p>
            <a:endParaRPr lang="ru-RU" sz="2000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C&amp;M\CMEK08_D\sr18002i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0"/>
            <a:ext cx="5100667" cy="6429419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715008" y="785794"/>
            <a:ext cx="314327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Месса святого </a:t>
            </a:r>
            <a:r>
              <a:rPr lang="ru-RU" sz="36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Эдигия</a:t>
            </a:r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Картина неизвестного мастера конца 15 века. Национальная галерея </a:t>
            </a:r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en-US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Лондоне</a:t>
            </a:r>
            <a:r>
              <a:rPr lang="en-US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37</TotalTime>
  <Words>258</Words>
  <Application>Microsoft Office PowerPoint</Application>
  <PresentationFormat>Экран (4:3)</PresentationFormat>
  <Paragraphs>11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Обычная</vt:lpstr>
      <vt:lpstr>Церковные памятники средневековья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Церковные памятники средневековья</dc:title>
  <dc:creator>Admin</dc:creator>
  <cp:lastModifiedBy>Admin</cp:lastModifiedBy>
  <cp:revision>5</cp:revision>
  <dcterms:created xsi:type="dcterms:W3CDTF">2009-12-27T18:36:15Z</dcterms:created>
  <dcterms:modified xsi:type="dcterms:W3CDTF">2009-12-28T03:01:58Z</dcterms:modified>
</cp:coreProperties>
</file>