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Таня\Desktop\Новый рисунок (4).bm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28600"/>
            <a:ext cx="9143999" cy="726839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79512" y="5934670"/>
            <a:ext cx="8712968" cy="923330"/>
          </a:xfrm>
          <a:prstGeom prst="rect">
            <a:avLst/>
          </a:prstGeom>
          <a:solidFill>
            <a:schemeClr val="bg2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FF0000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Мисс осень 2014</a:t>
            </a:r>
            <a:endParaRPr lang="ru-RU" sz="5400" b="1" cap="none" spc="50" dirty="0">
              <a:ln w="11430"/>
              <a:solidFill>
                <a:srgbClr val="FF0000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Таня</dc:creator>
  <cp:lastModifiedBy>Лицейская Дума</cp:lastModifiedBy>
  <cp:revision>2</cp:revision>
  <dcterms:created xsi:type="dcterms:W3CDTF">2013-11-22T11:42:48Z</dcterms:created>
  <dcterms:modified xsi:type="dcterms:W3CDTF">2014-11-28T12:30:04Z</dcterms:modified>
</cp:coreProperties>
</file>