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90C2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82" autoAdjust="0"/>
  </p:normalViewPr>
  <p:slideViewPr>
    <p:cSldViewPr snapToGrid="0">
      <p:cViewPr>
        <p:scale>
          <a:sx n="57" d="100"/>
          <a:sy n="57" d="100"/>
        </p:scale>
        <p:origin x="-123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08163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6393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E3836BE-2868-408A-9D17-82372A09E7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04056-1D6B-4A96-BA04-EDAB645104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73888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01688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6158-06D0-4D45-9F2C-381EDDD9B3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22524-1114-4AA5-A252-37A3EBDB0B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1F7D7-F234-498C-8C7A-DCF6AF30C8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016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926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AAA2B-9574-4F34-BD17-8470C309CA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4FEF3-DEB0-4C29-B1E7-05D224A43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5E140-6147-424A-BC4E-7F22D5F39F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C13EA-A317-4212-BAA8-E392A22F64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C2A2F-4B49-48A3-BF9E-DC9C377EF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B6012-F45B-40A5-A4AE-3D35BA1A5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1688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1688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F8563B-12D2-477B-947F-E8869D98310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F:\пед совет\getImage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887" y="1861941"/>
            <a:ext cx="8418736" cy="3066304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28662" y="214290"/>
            <a:ext cx="7500958" cy="5264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1" u="none" strike="noStrike" kern="1200" spc="150" normalizeH="0" baseline="0" noProof="0" dirty="0" smtClean="0">
              <a:ln w="11430"/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1" u="none" strike="noStrike" kern="1200" spc="150" normalizeH="0" baseline="0" noProof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37440" y="5319037"/>
            <a:ext cx="7143800" cy="126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ru-RU" sz="20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</a:rPr>
              <a:t>МБОУ </a:t>
            </a:r>
            <a:r>
              <a:rPr lang="ru-RU" b="1" i="1" dirty="0">
                <a:solidFill>
                  <a:srgbClr val="0070C0"/>
                </a:solidFill>
                <a:latin typeface="Times New Roman" pitchFamily="18" charset="0"/>
              </a:rPr>
              <a:t>лицей №3 </a:t>
            </a:r>
            <a:endParaRPr lang="ru-RU" b="1" i="1" dirty="0" smtClean="0">
              <a:solidFill>
                <a:srgbClr val="0070C0"/>
              </a:solidFill>
              <a:latin typeface="Times New Roman" pitchFamily="18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</a:rPr>
              <a:t>имени  академика В.М.Глушкова</a:t>
            </a:r>
            <a:endParaRPr lang="ru-RU" b="1" i="1" dirty="0">
              <a:solidFill>
                <a:srgbClr val="0070C0"/>
              </a:solidFill>
              <a:latin typeface="Times New Roman" pitchFamily="18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ru-RU" sz="105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393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1905"/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Олимпийские игры – праздник спорта!</a:t>
            </a:r>
            <a:endParaRPr lang="ru-RU" sz="3600" b="1" dirty="0">
              <a:ln w="1905"/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Таня\Desktop\обрезка\sil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Таня\Desktop\обрезка\nevolin-svetl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ня\Desktop\обрезка\alekse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Таня\Desktop\обрезка\rig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Таня\Desktop\обрезка\vaxon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Таня\Desktop\обрезка\plukfel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Таня\Desktop\обрезка\logvinen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789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Таня\Desktop\обрезка\kondrate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Таня\Desktop\обрезка\Kolesnik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0505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Таня\Desktop\обрезка\tregub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карта России">
  <a:themeElements>
    <a:clrScheme name="Тема Office 1">
      <a:dk1>
        <a:srgbClr val="000000"/>
      </a:dk1>
      <a:lt1>
        <a:srgbClr val="D6DBEF"/>
      </a:lt1>
      <a:dk2>
        <a:srgbClr val="000000"/>
      </a:dk2>
      <a:lt2>
        <a:srgbClr val="B2B2B2"/>
      </a:lt2>
      <a:accent1>
        <a:srgbClr val="EFEBF7"/>
      </a:accent1>
      <a:accent2>
        <a:srgbClr val="B2BBE4"/>
      </a:accent2>
      <a:accent3>
        <a:srgbClr val="E8EAF6"/>
      </a:accent3>
      <a:accent4>
        <a:srgbClr val="000000"/>
      </a:accent4>
      <a:accent5>
        <a:srgbClr val="F6F3FA"/>
      </a:accent5>
      <a:accent6>
        <a:srgbClr val="A1A9CF"/>
      </a:accent6>
      <a:hlink>
        <a:srgbClr val="6379CE"/>
      </a:hlink>
      <a:folHlink>
        <a:srgbClr val="31459C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EFEBF7"/>
        </a:accent1>
        <a:accent2>
          <a:srgbClr val="B2BBE4"/>
        </a:accent2>
        <a:accent3>
          <a:srgbClr val="E8EAF6"/>
        </a:accent3>
        <a:accent4>
          <a:srgbClr val="000000"/>
        </a:accent4>
        <a:accent5>
          <a:srgbClr val="F6F3FA"/>
        </a:accent5>
        <a:accent6>
          <a:srgbClr val="A1A9CF"/>
        </a:accent6>
        <a:hlink>
          <a:srgbClr val="6379CE"/>
        </a:hlink>
        <a:folHlink>
          <a:srgbClr val="3145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A0ABDA"/>
        </a:accent1>
        <a:accent2>
          <a:srgbClr val="7CB0CC"/>
        </a:accent2>
        <a:accent3>
          <a:srgbClr val="E8EAF6"/>
        </a:accent3>
        <a:accent4>
          <a:srgbClr val="000000"/>
        </a:accent4>
        <a:accent5>
          <a:srgbClr val="CDD2EA"/>
        </a:accent5>
        <a:accent6>
          <a:srgbClr val="709FB9"/>
        </a:accent6>
        <a:hlink>
          <a:srgbClr val="586BBE"/>
        </a:hlink>
        <a:folHlink>
          <a:srgbClr val="846B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D3D38E"/>
        </a:accent1>
        <a:accent2>
          <a:srgbClr val="DBAF8F"/>
        </a:accent2>
        <a:accent3>
          <a:srgbClr val="E8EAF6"/>
        </a:accent3>
        <a:accent4>
          <a:srgbClr val="000000"/>
        </a:accent4>
        <a:accent5>
          <a:srgbClr val="E6E6C6"/>
        </a:accent5>
        <a:accent6>
          <a:srgbClr val="C69E81"/>
        </a:accent6>
        <a:hlink>
          <a:srgbClr val="7C8BCC"/>
        </a:hlink>
        <a:folHlink>
          <a:srgbClr val="9292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C5C56A"/>
        </a:accent1>
        <a:accent2>
          <a:srgbClr val="7C8BCC"/>
        </a:accent2>
        <a:accent3>
          <a:srgbClr val="E8EAF6"/>
        </a:accent3>
        <a:accent4>
          <a:srgbClr val="000000"/>
        </a:accent4>
        <a:accent5>
          <a:srgbClr val="DFDFB9"/>
        </a:accent5>
        <a:accent6>
          <a:srgbClr val="707DB9"/>
        </a:accent6>
        <a:hlink>
          <a:srgbClr val="B68F47"/>
        </a:hlink>
        <a:folHlink>
          <a:srgbClr val="B6478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FEBF7"/>
        </a:accent1>
        <a:accent2>
          <a:srgbClr val="B2BBE4"/>
        </a:accent2>
        <a:accent3>
          <a:srgbClr val="FFFFFF"/>
        </a:accent3>
        <a:accent4>
          <a:srgbClr val="000000"/>
        </a:accent4>
        <a:accent5>
          <a:srgbClr val="F6F3FA"/>
        </a:accent5>
        <a:accent6>
          <a:srgbClr val="A1A9CF"/>
        </a:accent6>
        <a:hlink>
          <a:srgbClr val="6379CE"/>
        </a:hlink>
        <a:folHlink>
          <a:srgbClr val="3145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0ABDA"/>
        </a:accent1>
        <a:accent2>
          <a:srgbClr val="7CB0CC"/>
        </a:accent2>
        <a:accent3>
          <a:srgbClr val="FFFFFF"/>
        </a:accent3>
        <a:accent4>
          <a:srgbClr val="000000"/>
        </a:accent4>
        <a:accent5>
          <a:srgbClr val="CDD2EA"/>
        </a:accent5>
        <a:accent6>
          <a:srgbClr val="709FB9"/>
        </a:accent6>
        <a:hlink>
          <a:srgbClr val="586BBE"/>
        </a:hlink>
        <a:folHlink>
          <a:srgbClr val="846B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3D38E"/>
        </a:accent1>
        <a:accent2>
          <a:srgbClr val="DBAF8F"/>
        </a:accent2>
        <a:accent3>
          <a:srgbClr val="FFFFFF"/>
        </a:accent3>
        <a:accent4>
          <a:srgbClr val="000000"/>
        </a:accent4>
        <a:accent5>
          <a:srgbClr val="E6E6C6"/>
        </a:accent5>
        <a:accent6>
          <a:srgbClr val="C69E81"/>
        </a:accent6>
        <a:hlink>
          <a:srgbClr val="7C8BCC"/>
        </a:hlink>
        <a:folHlink>
          <a:srgbClr val="9292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5C56A"/>
        </a:accent1>
        <a:accent2>
          <a:srgbClr val="7C8BCC"/>
        </a:accent2>
        <a:accent3>
          <a:srgbClr val="FFFFFF"/>
        </a:accent3>
        <a:accent4>
          <a:srgbClr val="000000"/>
        </a:accent4>
        <a:accent5>
          <a:srgbClr val="DFDFB9"/>
        </a:accent5>
        <a:accent6>
          <a:srgbClr val="707DB9"/>
        </a:accent6>
        <a:hlink>
          <a:srgbClr val="B68F47"/>
        </a:hlink>
        <a:folHlink>
          <a:srgbClr val="B647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карта России</Template>
  <TotalTime>159</TotalTime>
  <Words>13</Words>
  <Application>Microsoft Office PowerPoint</Application>
  <PresentationFormat>Экран (4:3)</PresentationFormat>
  <Paragraphs>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карта России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Социальный проект </dc:title>
  <dc:creator>Таня</dc:creator>
  <cp:lastModifiedBy>Таня</cp:lastModifiedBy>
  <cp:revision>7</cp:revision>
  <dcterms:created xsi:type="dcterms:W3CDTF">2013-02-16T12:45:54Z</dcterms:created>
  <dcterms:modified xsi:type="dcterms:W3CDTF">2013-12-06T03:30:28Z</dcterms:modified>
</cp:coreProperties>
</file>