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7" r:id="rId9"/>
    <p:sldId id="269" r:id="rId10"/>
    <p:sldId id="268" r:id="rId11"/>
    <p:sldId id="265" r:id="rId12"/>
    <p:sldId id="264" r:id="rId13"/>
    <p:sldId id="271" r:id="rId14"/>
    <p:sldId id="270" r:id="rId1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3" d="100"/>
          <a:sy n="73" d="100"/>
        </p:scale>
        <p:origin x="-129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808163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563938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0C55FF-086C-4C2E-9F26-08AD000659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89CFB2-3141-4BCD-BBAF-AFB6AC24D8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973888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01688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99EFDB-06F4-44DE-A1E9-6C0BC2A6E8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BE360D-7F1D-4FA2-B3D4-FD2820E408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13A6EC-599D-4604-9E76-460703670F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01688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92688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FE3E3B-17FC-4DBB-BC43-50C16BD13A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A84E70-EC96-4714-A5AC-6474832CA1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5C7FA7-563C-43F7-86A1-54F6DB5B50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8D0CD1-4BE8-4763-866F-3BED94B831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5960FA-47C5-4882-86DD-730408290A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365053-AF7D-498E-BE1B-9017DC9869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01688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01688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BF47CDAA-E773-43C9-9C4B-F2FB2793ED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9" r:id="rId2"/>
    <p:sldLayoutId id="2147483658" r:id="rId3"/>
    <p:sldLayoutId id="2147483657" r:id="rId4"/>
    <p:sldLayoutId id="2147483656" r:id="rId5"/>
    <p:sldLayoutId id="2147483655" r:id="rId6"/>
    <p:sldLayoutId id="2147483654" r:id="rId7"/>
    <p:sldLayoutId id="2147483653" r:id="rId8"/>
    <p:sldLayoutId id="2147483652" r:id="rId9"/>
    <p:sldLayoutId id="2147483651" r:id="rId10"/>
    <p:sldLayoutId id="2147483650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55650" y="1752600"/>
            <a:ext cx="7772400" cy="1470025"/>
          </a:xfrm>
        </p:spPr>
        <p:txBody>
          <a:bodyPr/>
          <a:lstStyle/>
          <a:p>
            <a:pPr>
              <a:defRPr/>
            </a:pPr>
            <a:r>
              <a:rPr lang="ru-RU" dirty="0" smtClean="0">
                <a:solidFill>
                  <a:schemeClr val="accent3">
                    <a:lumMod val="25000"/>
                  </a:schemeClr>
                </a:solidFill>
              </a:rPr>
              <a:t>Что значит быть патриотом России?</a:t>
            </a:r>
            <a:endParaRPr lang="ru-RU" dirty="0">
              <a:solidFill>
                <a:schemeClr val="accent3">
                  <a:lumMod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F:\приложения\Фото патриот приложение 2\радонежский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83025" y="198438"/>
            <a:ext cx="4833938" cy="6446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57200" y="1524000"/>
            <a:ext cx="32004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/>
              <a:t>Сергий Радонежский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F:\приложения\Фото патриот приложение 2\королев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31900" y="1311275"/>
            <a:ext cx="6778625" cy="3925888"/>
          </a:xfrm>
          <a:prstGeom prst="rect">
            <a:avLst/>
          </a:prstGeom>
          <a:noFill/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468563" y="655638"/>
            <a:ext cx="428307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/>
              <a:t>Королев С.П.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F:\приложения\Фото патриот приложение 2\жуков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68713" y="322263"/>
            <a:ext cx="4232275" cy="6018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8100" dir="13500000" algn="br" rotWithShape="0">
              <a:srgbClr val="000000">
                <a:alpha val="39999"/>
              </a:srgbClr>
            </a:outerShdw>
          </a:effec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63563" y="1447800"/>
            <a:ext cx="28130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000"/>
              <a:t>Г. К.Жуков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3" descr="C:\Documents and Settings\Admin\Рабочий стол\23\0_24ac9_9fa3ad31_X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8180" y="1985873"/>
            <a:ext cx="8229600" cy="1143000"/>
          </a:xfrm>
        </p:spPr>
        <p:txBody>
          <a:bodyPr/>
          <a:lstStyle/>
          <a:p>
            <a:pPr algn="ctr"/>
            <a:r>
              <a:rPr lang="ru-RU" sz="9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Спасибо за внимание!</a:t>
            </a:r>
            <a:endParaRPr lang="ru-RU" sz="9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2" name="Рисунок 1" descr="http://img11.nnm.ru/6/9/1/e/3/6b28bf1a0c36c02ecfe2b8f8c2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0979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01688" y="222250"/>
            <a:ext cx="8175625" cy="5903913"/>
          </a:xfrm>
        </p:spPr>
        <p:txBody>
          <a:bodyPr/>
          <a:lstStyle/>
          <a:p>
            <a:pPr indent="342900">
              <a:buFontTx/>
              <a:buNone/>
            </a:pPr>
            <a:r>
              <a:rPr lang="ru-RU" sz="2800" i="1" smtClean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ru-RU" sz="2800" b="1" i="1" smtClean="0">
                <a:latin typeface="Times New Roman" pitchFamily="18" charset="0"/>
                <a:cs typeface="Times New Roman" pitchFamily="18" charset="0"/>
              </a:rPr>
              <a:t>Патриот</a:t>
            </a:r>
            <a:r>
              <a:rPr lang="ru-RU" sz="2800" i="1" smtClean="0">
                <a:latin typeface="Times New Roman" pitchFamily="18" charset="0"/>
                <a:cs typeface="Times New Roman" pitchFamily="18" charset="0"/>
              </a:rPr>
              <a:t> — тот, кто любит свое отечество, предан своему народу, готов на жертвы и подвиги во имя интересов своей Родины”.  </a:t>
            </a:r>
            <a:endParaRPr lang="ru-RU" sz="2800" smtClean="0">
              <a:latin typeface="Times New Roman" pitchFamily="18" charset="0"/>
              <a:cs typeface="Times New Roman" pitchFamily="18" charset="0"/>
            </a:endParaRPr>
          </a:p>
          <a:p>
            <a:pPr indent="342900" algn="r">
              <a:buFontTx/>
              <a:buNone/>
            </a:pPr>
            <a:r>
              <a:rPr lang="ru-RU" sz="2800" i="1" smtClean="0">
                <a:latin typeface="Times New Roman" pitchFamily="18" charset="0"/>
                <a:cs typeface="Times New Roman" pitchFamily="18" charset="0"/>
              </a:rPr>
              <a:t> (Словарь В. И.Даля)</a:t>
            </a:r>
            <a:endParaRPr lang="ru-RU" sz="2800" smtClean="0">
              <a:latin typeface="Times New Roman" pitchFamily="18" charset="0"/>
              <a:cs typeface="Times New Roman" pitchFamily="18" charset="0"/>
            </a:endParaRPr>
          </a:p>
          <a:p>
            <a:pPr indent="342900">
              <a:buFontTx/>
              <a:buNone/>
            </a:pPr>
            <a:r>
              <a:rPr lang="ru-RU" sz="2800" i="1" smtClean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ru-RU" sz="2800" b="1" i="1" smtClean="0">
                <a:latin typeface="Times New Roman" pitchFamily="18" charset="0"/>
                <a:cs typeface="Times New Roman" pitchFamily="18" charset="0"/>
              </a:rPr>
              <a:t>Патриот</a:t>
            </a:r>
            <a:r>
              <a:rPr lang="ru-RU" sz="2800" i="1" smtClean="0">
                <a:latin typeface="Times New Roman" pitchFamily="18" charset="0"/>
                <a:cs typeface="Times New Roman" pitchFamily="18" charset="0"/>
              </a:rPr>
              <a:t> – человек, одушевлённый патриотизмом, или человек, преданный интересам какого-нибудь дела, горячо любящий что-нибудь”.       </a:t>
            </a:r>
            <a:endParaRPr lang="ru-RU" sz="2800" smtClean="0">
              <a:latin typeface="Times New Roman" pitchFamily="18" charset="0"/>
              <a:cs typeface="Times New Roman" pitchFamily="18" charset="0"/>
            </a:endParaRPr>
          </a:p>
          <a:p>
            <a:pPr indent="342900" algn="r">
              <a:buFontTx/>
              <a:buNone/>
            </a:pPr>
            <a:r>
              <a:rPr lang="ru-RU" sz="2800" i="1" smtClean="0">
                <a:latin typeface="Times New Roman" pitchFamily="18" charset="0"/>
                <a:cs typeface="Times New Roman" pitchFamily="18" charset="0"/>
              </a:rPr>
              <a:t> (Словарь С.И.Ожегова)</a:t>
            </a:r>
            <a:endParaRPr lang="ru-RU" sz="2800" smtClean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 flipV="1">
            <a:off x="1249363" y="1143000"/>
            <a:ext cx="1768475" cy="1587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1219200" y="1997075"/>
            <a:ext cx="138747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5059363" y="3886200"/>
            <a:ext cx="9144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1096963" y="4283075"/>
            <a:ext cx="1981200" cy="142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01638" y="442913"/>
            <a:ext cx="8507412" cy="5683250"/>
          </a:xfrm>
        </p:spPr>
        <p:txBody>
          <a:bodyPr/>
          <a:lstStyle/>
          <a:p>
            <a:pPr indent="342900">
              <a:buFontTx/>
              <a:buNone/>
            </a:pPr>
            <a:r>
              <a:rPr lang="ru-RU" sz="2600" smtClean="0">
                <a:solidFill>
                  <a:srgbClr val="FF0000"/>
                </a:solidFill>
              </a:rPr>
              <a:t>46%   </a:t>
            </a:r>
            <a:r>
              <a:rPr lang="ru-RU" sz="2600" smtClean="0"/>
              <a:t>респондентов полагают, что патриотизм – это </a:t>
            </a:r>
            <a:r>
              <a:rPr lang="ru-RU" sz="2600" smtClean="0">
                <a:solidFill>
                  <a:srgbClr val="00B050"/>
                </a:solidFill>
              </a:rPr>
              <a:t>любовь и уважение к Родине</a:t>
            </a:r>
            <a:r>
              <a:rPr lang="ru-RU" sz="2600" smtClean="0"/>
              <a:t>, гордость за нее, чувство преданности, долга и ответственности перед страной.</a:t>
            </a:r>
          </a:p>
          <a:p>
            <a:pPr indent="342900">
              <a:buFontTx/>
              <a:buNone/>
            </a:pPr>
            <a:r>
              <a:rPr lang="ru-RU" sz="2600" smtClean="0">
                <a:solidFill>
                  <a:srgbClr val="FF0000"/>
                </a:solidFill>
              </a:rPr>
              <a:t> 7%  </a:t>
            </a:r>
            <a:r>
              <a:rPr lang="ru-RU" sz="2600" smtClean="0"/>
              <a:t>опрошенных считают, что патриотизм – это </a:t>
            </a:r>
            <a:r>
              <a:rPr lang="ru-RU" sz="2600" smtClean="0">
                <a:solidFill>
                  <a:srgbClr val="00B050"/>
                </a:solidFill>
              </a:rPr>
              <a:t>готовность трудиться и служить на благо родины</a:t>
            </a:r>
            <a:r>
              <a:rPr lang="ru-RU" sz="2600" smtClean="0"/>
              <a:t>.</a:t>
            </a:r>
          </a:p>
          <a:p>
            <a:pPr indent="342900">
              <a:buFontTx/>
              <a:buNone/>
            </a:pPr>
            <a:r>
              <a:rPr lang="ru-RU" sz="2600" smtClean="0"/>
              <a:t>В </a:t>
            </a:r>
            <a:r>
              <a:rPr lang="ru-RU" sz="2600" smtClean="0">
                <a:solidFill>
                  <a:srgbClr val="FF0000"/>
                </a:solidFill>
              </a:rPr>
              <a:t>11% </a:t>
            </a:r>
            <a:r>
              <a:rPr lang="ru-RU" sz="2600" smtClean="0"/>
              <a:t>случаев респонденты говорили, что патриотизм – это </a:t>
            </a:r>
            <a:r>
              <a:rPr lang="ru-RU" sz="2600" smtClean="0">
                <a:solidFill>
                  <a:srgbClr val="00B050"/>
                </a:solidFill>
              </a:rPr>
              <a:t>готовность защищать отечество и служить в армии.</a:t>
            </a:r>
          </a:p>
          <a:p>
            <a:pPr indent="342900">
              <a:buFontTx/>
              <a:buNone/>
            </a:pPr>
            <a:r>
              <a:rPr lang="ru-RU" sz="2600" smtClean="0">
                <a:solidFill>
                  <a:srgbClr val="FF0000"/>
                </a:solidFill>
              </a:rPr>
              <a:t>36 % </a:t>
            </a:r>
            <a:r>
              <a:rPr lang="ru-RU" sz="2600" smtClean="0"/>
              <a:t>отмечалось, что патриотизм – это </a:t>
            </a:r>
            <a:r>
              <a:rPr lang="ru-RU" sz="2600" smtClean="0">
                <a:solidFill>
                  <a:srgbClr val="00B050"/>
                </a:solidFill>
              </a:rPr>
              <a:t>участие в выборах.</a:t>
            </a:r>
            <a:r>
              <a:rPr lang="ru-RU" sz="260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festival.1september.ru/articles/410256/img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563" y="682625"/>
            <a:ext cx="8613775" cy="43830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Диаграмма 1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0225" y="360363"/>
            <a:ext cx="8010525" cy="4876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3088" y="473075"/>
            <a:ext cx="8229600" cy="5637213"/>
          </a:xfrm>
        </p:spPr>
        <p:txBody>
          <a:bodyPr/>
          <a:lstStyle/>
          <a:p>
            <a:pPr indent="342900">
              <a:buFontTx/>
              <a:buNone/>
            </a:pPr>
            <a:r>
              <a:rPr lang="ru-RU" i="1" smtClean="0">
                <a:solidFill>
                  <a:srgbClr val="C00000"/>
                </a:solidFill>
              </a:rPr>
              <a:t>Истинный патриот </a:t>
            </a:r>
            <a:r>
              <a:rPr lang="ru-RU" i="1" smtClean="0"/>
              <a:t>— это человек, который, заплатив штраф за неправильную парковку, радуется, что система действует эффективно. </a:t>
            </a:r>
            <a:endParaRPr lang="ru-RU" smtClean="0"/>
          </a:p>
          <a:p>
            <a:pPr indent="342900">
              <a:buFontTx/>
              <a:buNone/>
            </a:pPr>
            <a:r>
              <a:rPr lang="ru-RU" i="1" smtClean="0">
                <a:solidFill>
                  <a:srgbClr val="C00000"/>
                </a:solidFill>
              </a:rPr>
              <a:t>Непатриот </a:t>
            </a:r>
            <a:r>
              <a:rPr lang="ru-RU" i="1" smtClean="0"/>
              <a:t>– это человек, любящий свою страну настолько, что готов прибрать её к рукам. Иные так расхваливают свою родину, будто готовятся её дорого продать.</a:t>
            </a:r>
          </a:p>
          <a:p>
            <a:pPr indent="342900" algn="r">
              <a:buFontTx/>
              <a:buNone/>
            </a:pPr>
            <a:r>
              <a:rPr lang="ru-RU" i="1" smtClean="0"/>
              <a:t>(Питер  Уостхолм)</a:t>
            </a:r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F:\приложения\Фото патриот приложение 2\петр великий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10038" y="274638"/>
            <a:ext cx="4683125" cy="5926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33400" y="1997075"/>
            <a:ext cx="29718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000"/>
              <a:t>Петр </a:t>
            </a:r>
            <a:r>
              <a:rPr lang="en-US" sz="4000"/>
              <a:t>I</a:t>
            </a:r>
            <a:endParaRPr lang="ru-RU" sz="40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446" y="274638"/>
            <a:ext cx="3788228" cy="4323488"/>
          </a:xfrm>
        </p:spPr>
        <p:txBody>
          <a:bodyPr/>
          <a:lstStyle/>
          <a:p>
            <a:pPr algn="ctr"/>
            <a:r>
              <a:rPr lang="ru-RU" dirty="0" smtClean="0"/>
              <a:t>Кузьма Минин и Дмитрий Пожарский</a:t>
            </a:r>
            <a:endParaRPr lang="ru-RU" dirty="0"/>
          </a:p>
        </p:txBody>
      </p:sp>
      <p:pic>
        <p:nvPicPr>
          <p:cNvPr id="1026" name="Picture 2" descr="C:\Users\Таня\Desktop\м и п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93570" y="0"/>
            <a:ext cx="5750430" cy="53735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карта России">
  <a:themeElements>
    <a:clrScheme name="Тема Office 1">
      <a:dk1>
        <a:srgbClr val="000000"/>
      </a:dk1>
      <a:lt1>
        <a:srgbClr val="D6DBEF"/>
      </a:lt1>
      <a:dk2>
        <a:srgbClr val="000000"/>
      </a:dk2>
      <a:lt2>
        <a:srgbClr val="B2B2B2"/>
      </a:lt2>
      <a:accent1>
        <a:srgbClr val="EFEBF7"/>
      </a:accent1>
      <a:accent2>
        <a:srgbClr val="B2BBE4"/>
      </a:accent2>
      <a:accent3>
        <a:srgbClr val="E8EAF6"/>
      </a:accent3>
      <a:accent4>
        <a:srgbClr val="000000"/>
      </a:accent4>
      <a:accent5>
        <a:srgbClr val="F6F3FA"/>
      </a:accent5>
      <a:accent6>
        <a:srgbClr val="A1A9CF"/>
      </a:accent6>
      <a:hlink>
        <a:srgbClr val="6379CE"/>
      </a:hlink>
      <a:folHlink>
        <a:srgbClr val="31459C"/>
      </a:folHlink>
    </a:clrScheme>
    <a:fontScheme name="Тема Offic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D6DBEF"/>
        </a:lt1>
        <a:dk2>
          <a:srgbClr val="000000"/>
        </a:dk2>
        <a:lt2>
          <a:srgbClr val="B2B2B2"/>
        </a:lt2>
        <a:accent1>
          <a:srgbClr val="EFEBF7"/>
        </a:accent1>
        <a:accent2>
          <a:srgbClr val="B2BBE4"/>
        </a:accent2>
        <a:accent3>
          <a:srgbClr val="E8EAF6"/>
        </a:accent3>
        <a:accent4>
          <a:srgbClr val="000000"/>
        </a:accent4>
        <a:accent5>
          <a:srgbClr val="F6F3FA"/>
        </a:accent5>
        <a:accent6>
          <a:srgbClr val="A1A9CF"/>
        </a:accent6>
        <a:hlink>
          <a:srgbClr val="6379CE"/>
        </a:hlink>
        <a:folHlink>
          <a:srgbClr val="3145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D6DBEF"/>
        </a:lt1>
        <a:dk2>
          <a:srgbClr val="000000"/>
        </a:dk2>
        <a:lt2>
          <a:srgbClr val="B2B2B2"/>
        </a:lt2>
        <a:accent1>
          <a:srgbClr val="A0ABDA"/>
        </a:accent1>
        <a:accent2>
          <a:srgbClr val="7CB0CC"/>
        </a:accent2>
        <a:accent3>
          <a:srgbClr val="E8EAF6"/>
        </a:accent3>
        <a:accent4>
          <a:srgbClr val="000000"/>
        </a:accent4>
        <a:accent5>
          <a:srgbClr val="CDD2EA"/>
        </a:accent5>
        <a:accent6>
          <a:srgbClr val="709FB9"/>
        </a:accent6>
        <a:hlink>
          <a:srgbClr val="586BBE"/>
        </a:hlink>
        <a:folHlink>
          <a:srgbClr val="846BC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D6DBEF"/>
        </a:lt1>
        <a:dk2>
          <a:srgbClr val="000000"/>
        </a:dk2>
        <a:lt2>
          <a:srgbClr val="B2B2B2"/>
        </a:lt2>
        <a:accent1>
          <a:srgbClr val="D3D38E"/>
        </a:accent1>
        <a:accent2>
          <a:srgbClr val="DBAF8F"/>
        </a:accent2>
        <a:accent3>
          <a:srgbClr val="E8EAF6"/>
        </a:accent3>
        <a:accent4>
          <a:srgbClr val="000000"/>
        </a:accent4>
        <a:accent5>
          <a:srgbClr val="E6E6C6"/>
        </a:accent5>
        <a:accent6>
          <a:srgbClr val="C69E81"/>
        </a:accent6>
        <a:hlink>
          <a:srgbClr val="7C8BCC"/>
        </a:hlink>
        <a:folHlink>
          <a:srgbClr val="9292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D6DBEF"/>
        </a:lt1>
        <a:dk2>
          <a:srgbClr val="000000"/>
        </a:dk2>
        <a:lt2>
          <a:srgbClr val="B2B2B2"/>
        </a:lt2>
        <a:accent1>
          <a:srgbClr val="C5C56A"/>
        </a:accent1>
        <a:accent2>
          <a:srgbClr val="7C8BCC"/>
        </a:accent2>
        <a:accent3>
          <a:srgbClr val="E8EAF6"/>
        </a:accent3>
        <a:accent4>
          <a:srgbClr val="000000"/>
        </a:accent4>
        <a:accent5>
          <a:srgbClr val="DFDFB9"/>
        </a:accent5>
        <a:accent6>
          <a:srgbClr val="707DB9"/>
        </a:accent6>
        <a:hlink>
          <a:srgbClr val="B68F47"/>
        </a:hlink>
        <a:folHlink>
          <a:srgbClr val="B6478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EFEBF7"/>
        </a:accent1>
        <a:accent2>
          <a:srgbClr val="B2BBE4"/>
        </a:accent2>
        <a:accent3>
          <a:srgbClr val="FFFFFF"/>
        </a:accent3>
        <a:accent4>
          <a:srgbClr val="000000"/>
        </a:accent4>
        <a:accent5>
          <a:srgbClr val="F6F3FA"/>
        </a:accent5>
        <a:accent6>
          <a:srgbClr val="A1A9CF"/>
        </a:accent6>
        <a:hlink>
          <a:srgbClr val="6379CE"/>
        </a:hlink>
        <a:folHlink>
          <a:srgbClr val="3145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A0ABDA"/>
        </a:accent1>
        <a:accent2>
          <a:srgbClr val="7CB0CC"/>
        </a:accent2>
        <a:accent3>
          <a:srgbClr val="FFFFFF"/>
        </a:accent3>
        <a:accent4>
          <a:srgbClr val="000000"/>
        </a:accent4>
        <a:accent5>
          <a:srgbClr val="CDD2EA"/>
        </a:accent5>
        <a:accent6>
          <a:srgbClr val="709FB9"/>
        </a:accent6>
        <a:hlink>
          <a:srgbClr val="586BBE"/>
        </a:hlink>
        <a:folHlink>
          <a:srgbClr val="846BC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D3D38E"/>
        </a:accent1>
        <a:accent2>
          <a:srgbClr val="DBAF8F"/>
        </a:accent2>
        <a:accent3>
          <a:srgbClr val="FFFFFF"/>
        </a:accent3>
        <a:accent4>
          <a:srgbClr val="000000"/>
        </a:accent4>
        <a:accent5>
          <a:srgbClr val="E6E6C6"/>
        </a:accent5>
        <a:accent6>
          <a:srgbClr val="C69E81"/>
        </a:accent6>
        <a:hlink>
          <a:srgbClr val="7C8BCC"/>
        </a:hlink>
        <a:folHlink>
          <a:srgbClr val="9292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8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C5C56A"/>
        </a:accent1>
        <a:accent2>
          <a:srgbClr val="7C8BCC"/>
        </a:accent2>
        <a:accent3>
          <a:srgbClr val="FFFFFF"/>
        </a:accent3>
        <a:accent4>
          <a:srgbClr val="000000"/>
        </a:accent4>
        <a:accent5>
          <a:srgbClr val="DFDFB9"/>
        </a:accent5>
        <a:accent6>
          <a:srgbClr val="707DB9"/>
        </a:accent6>
        <a:hlink>
          <a:srgbClr val="B68F47"/>
        </a:hlink>
        <a:folHlink>
          <a:srgbClr val="B6478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карта России</Template>
  <TotalTime>73</TotalTime>
  <Words>211</Words>
  <Application>Microsoft Office PowerPoint</Application>
  <PresentationFormat>Экран (4:3)</PresentationFormat>
  <Paragraphs>18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карта России</vt:lpstr>
      <vt:lpstr>Что значит быть патриотом России?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Кузьма Минин и Дмитрий Пожарский</vt:lpstr>
      <vt:lpstr>Слайд 10</vt:lpstr>
      <vt:lpstr>Слайд 11</vt:lpstr>
      <vt:lpstr>Слайд 12</vt:lpstr>
      <vt:lpstr>Слайд 13</vt:lpstr>
      <vt:lpstr>Спасибо за внимание!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Что значит быть патриотом России?</dc:title>
  <dc:creator>Admin</dc:creator>
  <cp:lastModifiedBy>Таня</cp:lastModifiedBy>
  <cp:revision>9</cp:revision>
  <dcterms:created xsi:type="dcterms:W3CDTF">2011-11-30T20:11:58Z</dcterms:created>
  <dcterms:modified xsi:type="dcterms:W3CDTF">2013-02-26T09:45:17Z</dcterms:modified>
</cp:coreProperties>
</file>