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68" r:id="rId2"/>
    <p:sldId id="270" r:id="rId3"/>
    <p:sldId id="273" r:id="rId4"/>
    <p:sldId id="272" r:id="rId5"/>
    <p:sldId id="269" r:id="rId6"/>
    <p:sldId id="283" r:id="rId7"/>
    <p:sldId id="284" r:id="rId8"/>
    <p:sldId id="285" r:id="rId9"/>
    <p:sldId id="286" r:id="rId10"/>
    <p:sldId id="274" r:id="rId11"/>
    <p:sldId id="271" r:id="rId12"/>
    <p:sldId id="275" r:id="rId13"/>
    <p:sldId id="280" r:id="rId14"/>
    <p:sldId id="281" r:id="rId15"/>
    <p:sldId id="282" r:id="rId16"/>
    <p:sldId id="278" r:id="rId17"/>
    <p:sldId id="27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9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&#1058;&#1072;&#1085;&#1103;\Desktop\&#1084;&#1086;&#1085;&#1072;&#1089;&#1090;&#1099;&#1088;&#110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Время прибывания в монастырях</a:t>
            </a:r>
            <a:r>
              <a:rPr lang="ru-RU" baseline="0"/>
              <a:t> при написании Четьих - миней</a:t>
            </a:r>
            <a:endParaRPr lang="ru-RU"/>
          </a:p>
        </c:rich>
      </c:tx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[монастырь.xlsx]Лист1!$B$1</c:f>
              <c:strCache>
                <c:ptCount val="1"/>
                <c:pt idx="0">
                  <c:v>время прибывания</c:v>
                </c:pt>
              </c:strCache>
            </c:strRef>
          </c:tx>
          <c:explosion val="25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/>
                      <a:t>4</a:t>
                    </a:r>
                    <a:r>
                      <a:rPr lang="ru-RU" baseline="0"/>
                      <a:t> года</a:t>
                    </a:r>
                    <a:endParaRPr lang="en-US"/>
                  </a:p>
                </c:rich>
              </c:tx>
              <c:showPercent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/>
                      <a:t>5</a:t>
                    </a:r>
                    <a:r>
                      <a:rPr lang="ru-RU" baseline="0"/>
                      <a:t> лет</a:t>
                    </a:r>
                    <a:endParaRPr lang="en-US"/>
                  </a:p>
                </c:rich>
              </c:tx>
              <c:showPercent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ru-RU" baseline="0"/>
                      <a:t> год</a:t>
                    </a:r>
                    <a:endParaRPr lang="en-US"/>
                  </a:p>
                </c:rich>
              </c:tx>
              <c:showPercent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/>
                      <a:t>2</a:t>
                    </a:r>
                    <a:r>
                      <a:rPr lang="ru-RU" baseline="0"/>
                      <a:t> года</a:t>
                    </a:r>
                    <a:endParaRPr lang="en-US"/>
                  </a:p>
                </c:rich>
              </c:tx>
              <c:showPercent val="1"/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ru-RU" baseline="0"/>
                      <a:t> год</a:t>
                    </a:r>
                    <a:endParaRPr lang="en-US"/>
                  </a:p>
                </c:rich>
              </c:tx>
              <c:showPercent val="1"/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ru-RU" baseline="0"/>
                      <a:t> год</a:t>
                    </a:r>
                    <a:endParaRPr lang="en-US"/>
                  </a:p>
                </c:rich>
              </c:tx>
              <c:showPercent val="1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/>
                      <a:t>1</a:t>
                    </a:r>
                    <a:r>
                      <a:rPr lang="ru-RU" baseline="0"/>
                      <a:t> год</a:t>
                    </a:r>
                    <a:endParaRPr lang="en-US"/>
                  </a:p>
                </c:rich>
              </c:tx>
              <c:showPercent val="1"/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ru-RU" baseline="0"/>
                      <a:t>6 лет</a:t>
                    </a:r>
                    <a:endParaRPr lang="en-US"/>
                  </a:p>
                </c:rich>
              </c:tx>
              <c:showPercent val="1"/>
            </c:dLbl>
            <c:showPercent val="1"/>
            <c:showLeaderLines val="1"/>
          </c:dLbls>
          <c:cat>
            <c:strRef>
              <c:f>[монастырь.xlsx]Лист1!$A$2:$A$9</c:f>
              <c:strCache>
                <c:ptCount val="8"/>
                <c:pt idx="0">
                  <c:v>Киево  - Печерская лавра </c:v>
                </c:pt>
                <c:pt idx="1">
                  <c:v>Батуринский монастырь</c:v>
                </c:pt>
                <c:pt idx="2">
                  <c:v>Троице -Сергиева лавра</c:v>
                </c:pt>
                <c:pt idx="3">
                  <c:v>Петропавловская обитель</c:v>
                </c:pt>
                <c:pt idx="4">
                  <c:v>Кириллов монастырь</c:v>
                </c:pt>
                <c:pt idx="5">
                  <c:v>Елецко - Успенский мнастырь</c:v>
                </c:pt>
                <c:pt idx="6">
                  <c:v>Спасский - Новгород - Северский монастырь</c:v>
                </c:pt>
                <c:pt idx="7">
                  <c:v>Спасо - Яковлевский монастырь</c:v>
                </c:pt>
              </c:strCache>
            </c:strRef>
          </c:cat>
          <c:val>
            <c:numRef>
              <c:f>[монастырь.xlsx]Лист1!$B$2:$B$9</c:f>
              <c:numCache>
                <c:formatCode>General</c:formatCode>
                <c:ptCount val="8"/>
                <c:pt idx="0">
                  <c:v>4</c:v>
                </c:pt>
                <c:pt idx="1">
                  <c:v>5</c:v>
                </c:pt>
                <c:pt idx="2">
                  <c:v>1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6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</c:chart>
  <c:externalData r:id="rId1"/>
</c:chartSpac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DCE471B-3ED0-4B2F-B99A-21C177662278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774C6B1-4B16-4590-935E-3338DE741C5E}">
      <dgm:prSet phldrT="[Текст]"/>
      <dgm:spPr/>
      <dgm:t>
        <a:bodyPr/>
        <a:lstStyle/>
        <a:p>
          <a:r>
            <a:rPr lang="ru-RU" dirty="0" smtClean="0"/>
            <a:t>Минеи</a:t>
          </a:r>
          <a:endParaRPr lang="ru-RU" dirty="0"/>
        </a:p>
      </dgm:t>
    </dgm:pt>
    <dgm:pt modelId="{E142854F-5722-4C0A-9722-608356D67F7F}" type="parTrans" cxnId="{D92B196B-F970-444E-BF2E-6AEF7F235479}">
      <dgm:prSet/>
      <dgm:spPr/>
      <dgm:t>
        <a:bodyPr/>
        <a:lstStyle/>
        <a:p>
          <a:endParaRPr lang="ru-RU"/>
        </a:p>
      </dgm:t>
    </dgm:pt>
    <dgm:pt modelId="{36948DF5-EDAA-40A9-B94A-02CAA211368C}" type="sibTrans" cxnId="{D92B196B-F970-444E-BF2E-6AEF7F235479}">
      <dgm:prSet/>
      <dgm:spPr/>
      <dgm:t>
        <a:bodyPr/>
        <a:lstStyle/>
        <a:p>
          <a:endParaRPr lang="ru-RU"/>
        </a:p>
      </dgm:t>
    </dgm:pt>
    <dgm:pt modelId="{B98638E2-9FE6-4807-B02F-82FC5422E582}">
      <dgm:prSet phldrT="[Текст]"/>
      <dgm:spPr/>
      <dgm:t>
        <a:bodyPr/>
        <a:lstStyle/>
        <a:p>
          <a:r>
            <a:rPr lang="ru-RU" dirty="0" smtClean="0"/>
            <a:t>Месячные</a:t>
          </a:r>
          <a:endParaRPr lang="ru-RU" dirty="0"/>
        </a:p>
      </dgm:t>
    </dgm:pt>
    <dgm:pt modelId="{96197F60-1C26-4562-BEA4-E372E50A3654}" type="parTrans" cxnId="{7C385C44-7A98-47F9-B51A-A1782113A530}">
      <dgm:prSet/>
      <dgm:spPr/>
      <dgm:t>
        <a:bodyPr/>
        <a:lstStyle/>
        <a:p>
          <a:endParaRPr lang="ru-RU"/>
        </a:p>
      </dgm:t>
    </dgm:pt>
    <dgm:pt modelId="{300CC774-DC9E-465B-8CC3-695A351954D3}" type="sibTrans" cxnId="{7C385C44-7A98-47F9-B51A-A1782113A530}">
      <dgm:prSet/>
      <dgm:spPr/>
      <dgm:t>
        <a:bodyPr/>
        <a:lstStyle/>
        <a:p>
          <a:endParaRPr lang="ru-RU"/>
        </a:p>
      </dgm:t>
    </dgm:pt>
    <dgm:pt modelId="{8121A475-6A33-4E39-8E15-4C1D77330323}">
      <dgm:prSet phldrT="[Текст]"/>
      <dgm:spPr/>
      <dgm:t>
        <a:bodyPr/>
        <a:lstStyle/>
        <a:p>
          <a:r>
            <a:rPr lang="ru-RU" dirty="0" smtClean="0"/>
            <a:t>Четьи</a:t>
          </a:r>
          <a:endParaRPr lang="ru-RU" dirty="0"/>
        </a:p>
      </dgm:t>
    </dgm:pt>
    <dgm:pt modelId="{75E83EC4-755B-4B93-A6CB-3C236A5BE289}" type="parTrans" cxnId="{2890D9B9-1A38-4465-AA8D-E5F548C5ED32}">
      <dgm:prSet/>
      <dgm:spPr/>
      <dgm:t>
        <a:bodyPr/>
        <a:lstStyle/>
        <a:p>
          <a:endParaRPr lang="ru-RU"/>
        </a:p>
      </dgm:t>
    </dgm:pt>
    <dgm:pt modelId="{FCDE71CF-5D54-45A4-9D8F-2DE9244356E9}" type="sibTrans" cxnId="{2890D9B9-1A38-4465-AA8D-E5F548C5ED32}">
      <dgm:prSet/>
      <dgm:spPr/>
      <dgm:t>
        <a:bodyPr/>
        <a:lstStyle/>
        <a:p>
          <a:endParaRPr lang="ru-RU"/>
        </a:p>
      </dgm:t>
    </dgm:pt>
    <dgm:pt modelId="{1B60E18F-9F75-4A55-896D-89653A929193}" type="pres">
      <dgm:prSet presAssocID="{ADCE471B-3ED0-4B2F-B99A-21C17766227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4737CB-E2F9-4C78-9C32-34CB1238D552}" type="pres">
      <dgm:prSet presAssocID="{C774C6B1-4B16-4590-935E-3338DE741C5E}" presName="centerShape" presStyleLbl="node0" presStyleIdx="0" presStyleCnt="1"/>
      <dgm:spPr/>
      <dgm:t>
        <a:bodyPr/>
        <a:lstStyle/>
        <a:p>
          <a:endParaRPr lang="ru-RU"/>
        </a:p>
      </dgm:t>
    </dgm:pt>
    <dgm:pt modelId="{E5333A56-A4A6-4AF1-AE5C-F9BEEE93AAC3}" type="pres">
      <dgm:prSet presAssocID="{96197F60-1C26-4562-BEA4-E372E50A3654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A5F6B0B2-9391-4B3C-8A2C-D2BFAEAB7A96}" type="pres">
      <dgm:prSet presAssocID="{B98638E2-9FE6-4807-B02F-82FC5422E582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4D4A76-CCFB-4F8B-9B0B-F31F41710457}" type="pres">
      <dgm:prSet presAssocID="{75E83EC4-755B-4B93-A6CB-3C236A5BE289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28A73AA1-976F-4BF7-986B-040392CFC517}" type="pres">
      <dgm:prSet presAssocID="{8121A475-6A33-4E39-8E15-4C1D77330323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A0008B2-9C8F-4529-B8DB-A6CF505B21F1}" type="presOf" srcId="{C774C6B1-4B16-4590-935E-3338DE741C5E}" destId="{B34737CB-E2F9-4C78-9C32-34CB1238D552}" srcOrd="0" destOrd="0" presId="urn:microsoft.com/office/officeart/2005/8/layout/radial4"/>
    <dgm:cxn modelId="{1F63368B-72C9-46C7-AD8B-3568CD3595C8}" type="presOf" srcId="{8121A475-6A33-4E39-8E15-4C1D77330323}" destId="{28A73AA1-976F-4BF7-986B-040392CFC517}" srcOrd="0" destOrd="0" presId="urn:microsoft.com/office/officeart/2005/8/layout/radial4"/>
    <dgm:cxn modelId="{5AF7C30C-FDD5-49F2-90C5-78AB1523138C}" type="presOf" srcId="{75E83EC4-755B-4B93-A6CB-3C236A5BE289}" destId="{4F4D4A76-CCFB-4F8B-9B0B-F31F41710457}" srcOrd="0" destOrd="0" presId="urn:microsoft.com/office/officeart/2005/8/layout/radial4"/>
    <dgm:cxn modelId="{EAD9106A-DDA5-4FF9-8CAF-7EEE5477622B}" type="presOf" srcId="{B98638E2-9FE6-4807-B02F-82FC5422E582}" destId="{A5F6B0B2-9391-4B3C-8A2C-D2BFAEAB7A96}" srcOrd="0" destOrd="0" presId="urn:microsoft.com/office/officeart/2005/8/layout/radial4"/>
    <dgm:cxn modelId="{7C385C44-7A98-47F9-B51A-A1782113A530}" srcId="{C774C6B1-4B16-4590-935E-3338DE741C5E}" destId="{B98638E2-9FE6-4807-B02F-82FC5422E582}" srcOrd="0" destOrd="0" parTransId="{96197F60-1C26-4562-BEA4-E372E50A3654}" sibTransId="{300CC774-DC9E-465B-8CC3-695A351954D3}"/>
    <dgm:cxn modelId="{C46E1AFB-4E0A-46F0-80CE-EAE2BD1D8834}" type="presOf" srcId="{96197F60-1C26-4562-BEA4-E372E50A3654}" destId="{E5333A56-A4A6-4AF1-AE5C-F9BEEE93AAC3}" srcOrd="0" destOrd="0" presId="urn:microsoft.com/office/officeart/2005/8/layout/radial4"/>
    <dgm:cxn modelId="{D92B196B-F970-444E-BF2E-6AEF7F235479}" srcId="{ADCE471B-3ED0-4B2F-B99A-21C177662278}" destId="{C774C6B1-4B16-4590-935E-3338DE741C5E}" srcOrd="0" destOrd="0" parTransId="{E142854F-5722-4C0A-9722-608356D67F7F}" sibTransId="{36948DF5-EDAA-40A9-B94A-02CAA211368C}"/>
    <dgm:cxn modelId="{9A417C48-5EC8-437A-A004-83CCAAE86D09}" type="presOf" srcId="{ADCE471B-3ED0-4B2F-B99A-21C177662278}" destId="{1B60E18F-9F75-4A55-896D-89653A929193}" srcOrd="0" destOrd="0" presId="urn:microsoft.com/office/officeart/2005/8/layout/radial4"/>
    <dgm:cxn modelId="{2890D9B9-1A38-4465-AA8D-E5F548C5ED32}" srcId="{C774C6B1-4B16-4590-935E-3338DE741C5E}" destId="{8121A475-6A33-4E39-8E15-4C1D77330323}" srcOrd="1" destOrd="0" parTransId="{75E83EC4-755B-4B93-A6CB-3C236A5BE289}" sibTransId="{FCDE71CF-5D54-45A4-9D8F-2DE9244356E9}"/>
    <dgm:cxn modelId="{896102E2-2C77-4108-BBBD-392C4E805122}" type="presParOf" srcId="{1B60E18F-9F75-4A55-896D-89653A929193}" destId="{B34737CB-E2F9-4C78-9C32-34CB1238D552}" srcOrd="0" destOrd="0" presId="urn:microsoft.com/office/officeart/2005/8/layout/radial4"/>
    <dgm:cxn modelId="{FE9CC1D5-75E6-4F1F-B5C4-FD84F44B5B4C}" type="presParOf" srcId="{1B60E18F-9F75-4A55-896D-89653A929193}" destId="{E5333A56-A4A6-4AF1-AE5C-F9BEEE93AAC3}" srcOrd="1" destOrd="0" presId="urn:microsoft.com/office/officeart/2005/8/layout/radial4"/>
    <dgm:cxn modelId="{1C61B44C-E38D-478F-9E21-8C9332720352}" type="presParOf" srcId="{1B60E18F-9F75-4A55-896D-89653A929193}" destId="{A5F6B0B2-9391-4B3C-8A2C-D2BFAEAB7A96}" srcOrd="2" destOrd="0" presId="urn:microsoft.com/office/officeart/2005/8/layout/radial4"/>
    <dgm:cxn modelId="{D894F18C-D561-42A3-8F6A-6FBDEE5F1050}" type="presParOf" srcId="{1B60E18F-9F75-4A55-896D-89653A929193}" destId="{4F4D4A76-CCFB-4F8B-9B0B-F31F41710457}" srcOrd="3" destOrd="0" presId="urn:microsoft.com/office/officeart/2005/8/layout/radial4"/>
    <dgm:cxn modelId="{8FFCEB3D-4456-4D08-898D-A66EFA68E4E2}" type="presParOf" srcId="{1B60E18F-9F75-4A55-896D-89653A929193}" destId="{28A73AA1-976F-4BF7-986B-040392CFC517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941BDF-FD57-4B60-9AE4-2E2C9D781C10}" type="doc">
      <dgm:prSet loTypeId="urn:microsoft.com/office/officeart/2005/8/layout/hProcess4" loCatId="process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DD2441DE-9D43-46CC-BB61-4E888DFC3F55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Спасо - </a:t>
          </a:r>
          <a:r>
            <a:rPr lang="ru-RU" sz="1800" b="1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Яковлевсий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5BDED70-C7D1-483A-82AD-70FD060CBF3C}" type="parTrans" cxnId="{17562301-A10A-450F-B6A0-96A173FFEFDD}">
      <dgm:prSet/>
      <dgm:spPr/>
      <dgm:t>
        <a:bodyPr/>
        <a:lstStyle/>
        <a:p>
          <a:endParaRPr lang="ru-RU"/>
        </a:p>
      </dgm:t>
    </dgm:pt>
    <dgm:pt modelId="{3E8E4B6D-CBA2-4904-A4C2-7CF350E122A5}" type="sibTrans" cxnId="{17562301-A10A-450F-B6A0-96A173FFEFDD}">
      <dgm:prSet/>
      <dgm:spPr/>
      <dgm:t>
        <a:bodyPr/>
        <a:lstStyle/>
        <a:p>
          <a:endParaRPr lang="ru-RU"/>
        </a:p>
      </dgm:t>
    </dgm:pt>
    <dgm:pt modelId="{81097309-78BD-46D9-8F2C-C660C5FB945C}">
      <dgm:prSet phldrT="[Текст]" custT="1"/>
      <dgm:spPr/>
      <dgm:t>
        <a:bodyPr/>
        <a:lstStyle/>
        <a:p>
          <a:r>
            <a:rPr lang="ru-RU" sz="18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Киево – Печерская лавра</a:t>
          </a:r>
          <a:endParaRPr lang="ru-RU" sz="18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F1E4845-2C67-4C3B-AA2E-4C9B3E08C993}" type="parTrans" cxnId="{761BA29F-85AD-4961-99D7-CDEC4BBF56AD}">
      <dgm:prSet/>
      <dgm:spPr/>
      <dgm:t>
        <a:bodyPr/>
        <a:lstStyle/>
        <a:p>
          <a:endParaRPr lang="ru-RU"/>
        </a:p>
      </dgm:t>
    </dgm:pt>
    <dgm:pt modelId="{E6C1459A-8E18-420E-94AE-05691E87E548}" type="sibTrans" cxnId="{761BA29F-85AD-4961-99D7-CDEC4BBF56AD}">
      <dgm:prSet/>
      <dgm:spPr/>
      <dgm:t>
        <a:bodyPr/>
        <a:lstStyle/>
        <a:p>
          <a:endParaRPr lang="ru-RU"/>
        </a:p>
      </dgm:t>
    </dgm:pt>
    <dgm:pt modelId="{5BB2AC02-D826-45DA-A1E6-8E3994E89CDD}">
      <dgm:prSet phldrT="[Текст]"/>
      <dgm:spPr/>
      <dgm:t>
        <a:bodyPr/>
        <a:lstStyle/>
        <a:p>
          <a:r>
            <a:rPr lang="ru-RU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Николаевский _ Батуринский</a:t>
          </a:r>
          <a:endParaRPr lang="ru-RU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E6C8F46-BA0B-40CA-B211-39877EE9CEF6}" type="parTrans" cxnId="{EC2902C0-E92B-4A4F-8CE3-15E66EC00316}">
      <dgm:prSet/>
      <dgm:spPr/>
      <dgm:t>
        <a:bodyPr/>
        <a:lstStyle/>
        <a:p>
          <a:endParaRPr lang="ru-RU"/>
        </a:p>
      </dgm:t>
    </dgm:pt>
    <dgm:pt modelId="{78DD1FDD-79C2-42E6-9407-4F41E289CBD9}" type="sibTrans" cxnId="{EC2902C0-E92B-4A4F-8CE3-15E66EC00316}">
      <dgm:prSet/>
      <dgm:spPr/>
      <dgm:t>
        <a:bodyPr/>
        <a:lstStyle/>
        <a:p>
          <a:endParaRPr lang="ru-RU"/>
        </a:p>
      </dgm:t>
    </dgm:pt>
    <dgm:pt modelId="{F5E54095-5E1A-422A-A10F-66DD748DE84E}" type="pres">
      <dgm:prSet presAssocID="{39941BDF-FD57-4B60-9AE4-2E2C9D781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8B9F8C-C5AF-4D8C-82AB-973A59ABB11E}" type="pres">
      <dgm:prSet presAssocID="{39941BDF-FD57-4B60-9AE4-2E2C9D781C10}" presName="tSp" presStyleCnt="0"/>
      <dgm:spPr/>
    </dgm:pt>
    <dgm:pt modelId="{229BCEA5-14DE-4BCB-A4BB-8650C0E7D170}" type="pres">
      <dgm:prSet presAssocID="{39941BDF-FD57-4B60-9AE4-2E2C9D781C10}" presName="bSp" presStyleCnt="0"/>
      <dgm:spPr/>
    </dgm:pt>
    <dgm:pt modelId="{3402FD95-BD58-4B5E-90EF-77946E72BAD8}" type="pres">
      <dgm:prSet presAssocID="{39941BDF-FD57-4B60-9AE4-2E2C9D781C10}" presName="process" presStyleCnt="0"/>
      <dgm:spPr/>
    </dgm:pt>
    <dgm:pt modelId="{47E87EB5-6330-4880-83B4-0811A4108D4B}" type="pres">
      <dgm:prSet presAssocID="{DD2441DE-9D43-46CC-BB61-4E888DFC3F55}" presName="composite1" presStyleCnt="0"/>
      <dgm:spPr/>
    </dgm:pt>
    <dgm:pt modelId="{6192F63A-BBC7-496C-B20B-2450C51BC287}" type="pres">
      <dgm:prSet presAssocID="{DD2441DE-9D43-46CC-BB61-4E888DFC3F55}" presName="dummyNode1" presStyleLbl="node1" presStyleIdx="0" presStyleCnt="3"/>
      <dgm:spPr/>
    </dgm:pt>
    <dgm:pt modelId="{CDDFC855-4024-4B5A-BE75-78CBB077CFAE}" type="pres">
      <dgm:prSet presAssocID="{DD2441DE-9D43-46CC-BB61-4E888DFC3F55}" presName="childNode1" presStyleLbl="bgAcc1" presStyleIdx="0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2B95857-4909-4BB1-8220-53DC44580565}" type="pres">
      <dgm:prSet presAssocID="{DD2441DE-9D43-46CC-BB61-4E888DFC3F55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374B7-9708-4DC0-8C41-553AAA18A566}" type="pres">
      <dgm:prSet presAssocID="{DD2441DE-9D43-46CC-BB61-4E888DFC3F55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28DB81-60CA-48D3-888D-225E1B4AEA50}" type="pres">
      <dgm:prSet presAssocID="{DD2441DE-9D43-46CC-BB61-4E888DFC3F55}" presName="connSite1" presStyleCnt="0"/>
      <dgm:spPr/>
    </dgm:pt>
    <dgm:pt modelId="{FE7E766E-2E98-4CCB-80B6-15DB6A293D8C}" type="pres">
      <dgm:prSet presAssocID="{3E8E4B6D-CBA2-4904-A4C2-7CF350E122A5}" presName="Name9" presStyleLbl="sibTrans2D1" presStyleIdx="0" presStyleCnt="2"/>
      <dgm:spPr/>
      <dgm:t>
        <a:bodyPr/>
        <a:lstStyle/>
        <a:p>
          <a:endParaRPr lang="ru-RU"/>
        </a:p>
      </dgm:t>
    </dgm:pt>
    <dgm:pt modelId="{A5D53C06-8BB9-44EE-9A28-0CC3F6D7C658}" type="pres">
      <dgm:prSet presAssocID="{81097309-78BD-46D9-8F2C-C660C5FB945C}" presName="composite2" presStyleCnt="0"/>
      <dgm:spPr/>
    </dgm:pt>
    <dgm:pt modelId="{9626E4CD-C952-4772-A531-C109AFDA318B}" type="pres">
      <dgm:prSet presAssocID="{81097309-78BD-46D9-8F2C-C660C5FB945C}" presName="dummyNode2" presStyleLbl="node1" presStyleIdx="0" presStyleCnt="3"/>
      <dgm:spPr/>
    </dgm:pt>
    <dgm:pt modelId="{7C84C74B-3F22-485C-9D01-57B452D87234}" type="pres">
      <dgm:prSet presAssocID="{81097309-78BD-46D9-8F2C-C660C5FB945C}" presName="childNode2" presStyleLbl="bgAcc1" presStyleIdx="1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AD6F2FE-DB3E-43E0-B07F-F2182F76E78A}" type="pres">
      <dgm:prSet presAssocID="{81097309-78BD-46D9-8F2C-C660C5FB945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F7412B-DA78-4A79-964B-B91CA94326FB}" type="pres">
      <dgm:prSet presAssocID="{81097309-78BD-46D9-8F2C-C660C5FB945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B903EB-54A0-456E-BABA-8FBB7973B8A6}" type="pres">
      <dgm:prSet presAssocID="{81097309-78BD-46D9-8F2C-C660C5FB945C}" presName="connSite2" presStyleCnt="0"/>
      <dgm:spPr/>
    </dgm:pt>
    <dgm:pt modelId="{639F2ECB-966D-49A0-BF3A-C8925C32E603}" type="pres">
      <dgm:prSet presAssocID="{E6C1459A-8E18-420E-94AE-05691E87E548}" presName="Name18" presStyleLbl="sibTrans2D1" presStyleIdx="1" presStyleCnt="2"/>
      <dgm:spPr/>
      <dgm:t>
        <a:bodyPr/>
        <a:lstStyle/>
        <a:p>
          <a:endParaRPr lang="ru-RU"/>
        </a:p>
      </dgm:t>
    </dgm:pt>
    <dgm:pt modelId="{DC3702ED-26A5-4D7C-BBA5-90F2530DA455}" type="pres">
      <dgm:prSet presAssocID="{5BB2AC02-D826-45DA-A1E6-8E3994E89CDD}" presName="composite1" presStyleCnt="0"/>
      <dgm:spPr/>
    </dgm:pt>
    <dgm:pt modelId="{FF9B7F90-9570-41D0-93E9-DE642A452C89}" type="pres">
      <dgm:prSet presAssocID="{5BB2AC02-D826-45DA-A1E6-8E3994E89CDD}" presName="dummyNode1" presStyleLbl="node1" presStyleIdx="1" presStyleCnt="3"/>
      <dgm:spPr/>
    </dgm:pt>
    <dgm:pt modelId="{A3F3A897-9847-4F6F-8A5D-524E5C8ADF57}" type="pres">
      <dgm:prSet presAssocID="{5BB2AC02-D826-45DA-A1E6-8E3994E89CDD}" presName="childNode1" presStyleLbl="bgAcc1" presStyleIdx="2" presStyleCnt="3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529EB27-CEEE-4B52-80EF-65495E031A68}" type="pres">
      <dgm:prSet presAssocID="{5BB2AC02-D826-45DA-A1E6-8E3994E89CDD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8D3CDC-B56B-49E4-93AA-E91F009A0B3C}" type="pres">
      <dgm:prSet presAssocID="{5BB2AC02-D826-45DA-A1E6-8E3994E89CDD}" presName="parentNode1" presStyleLbl="node1" presStyleIdx="2" presStyleCnt="3" custLinFactNeighborX="627" custLinFactNeighborY="4277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6A53D-0DF2-4C2F-84F3-8B869F15BB14}" type="pres">
      <dgm:prSet presAssocID="{5BB2AC02-D826-45DA-A1E6-8E3994E89CDD}" presName="connSite1" presStyleCnt="0"/>
      <dgm:spPr/>
    </dgm:pt>
  </dgm:ptLst>
  <dgm:cxnLst>
    <dgm:cxn modelId="{FE4D3815-E017-46E8-9573-1A960F585B72}" type="presOf" srcId="{39941BDF-FD57-4B60-9AE4-2E2C9D781C10}" destId="{F5E54095-5E1A-422A-A10F-66DD748DE84E}" srcOrd="0" destOrd="0" presId="urn:microsoft.com/office/officeart/2005/8/layout/hProcess4"/>
    <dgm:cxn modelId="{EC2902C0-E92B-4A4F-8CE3-15E66EC00316}" srcId="{39941BDF-FD57-4B60-9AE4-2E2C9D781C10}" destId="{5BB2AC02-D826-45DA-A1E6-8E3994E89CDD}" srcOrd="2" destOrd="0" parTransId="{CE6C8F46-BA0B-40CA-B211-39877EE9CEF6}" sibTransId="{78DD1FDD-79C2-42E6-9407-4F41E289CBD9}"/>
    <dgm:cxn modelId="{761BA29F-85AD-4961-99D7-CDEC4BBF56AD}" srcId="{39941BDF-FD57-4B60-9AE4-2E2C9D781C10}" destId="{81097309-78BD-46D9-8F2C-C660C5FB945C}" srcOrd="1" destOrd="0" parTransId="{FF1E4845-2C67-4C3B-AA2E-4C9B3E08C993}" sibTransId="{E6C1459A-8E18-420E-94AE-05691E87E548}"/>
    <dgm:cxn modelId="{EE4F8654-EC1B-4FAB-9704-68C794F1BB0B}" type="presOf" srcId="{3E8E4B6D-CBA2-4904-A4C2-7CF350E122A5}" destId="{FE7E766E-2E98-4CCB-80B6-15DB6A293D8C}" srcOrd="0" destOrd="0" presId="urn:microsoft.com/office/officeart/2005/8/layout/hProcess4"/>
    <dgm:cxn modelId="{17562301-A10A-450F-B6A0-96A173FFEFDD}" srcId="{39941BDF-FD57-4B60-9AE4-2E2C9D781C10}" destId="{DD2441DE-9D43-46CC-BB61-4E888DFC3F55}" srcOrd="0" destOrd="0" parTransId="{35BDED70-C7D1-483A-82AD-70FD060CBF3C}" sibTransId="{3E8E4B6D-CBA2-4904-A4C2-7CF350E122A5}"/>
    <dgm:cxn modelId="{2FC23953-2E7F-4797-B066-1A78761D134E}" type="presOf" srcId="{DD2441DE-9D43-46CC-BB61-4E888DFC3F55}" destId="{57A374B7-9708-4DC0-8C41-553AAA18A566}" srcOrd="0" destOrd="0" presId="urn:microsoft.com/office/officeart/2005/8/layout/hProcess4"/>
    <dgm:cxn modelId="{C89FEFDD-DF55-451E-B090-E01A695F32C3}" type="presOf" srcId="{5BB2AC02-D826-45DA-A1E6-8E3994E89CDD}" destId="{F78D3CDC-B56B-49E4-93AA-E91F009A0B3C}" srcOrd="0" destOrd="0" presId="urn:microsoft.com/office/officeart/2005/8/layout/hProcess4"/>
    <dgm:cxn modelId="{FB3DF185-4055-4CF7-B65F-5D2B40E276D8}" type="presOf" srcId="{E6C1459A-8E18-420E-94AE-05691E87E548}" destId="{639F2ECB-966D-49A0-BF3A-C8925C32E603}" srcOrd="0" destOrd="0" presId="urn:microsoft.com/office/officeart/2005/8/layout/hProcess4"/>
    <dgm:cxn modelId="{7F5EC297-800F-416B-BFF9-93F684018502}" type="presOf" srcId="{81097309-78BD-46D9-8F2C-C660C5FB945C}" destId="{0AF7412B-DA78-4A79-964B-B91CA94326FB}" srcOrd="0" destOrd="0" presId="urn:microsoft.com/office/officeart/2005/8/layout/hProcess4"/>
    <dgm:cxn modelId="{655AC355-ECB8-49E1-A8F5-10DF6C07346C}" type="presParOf" srcId="{F5E54095-5E1A-422A-A10F-66DD748DE84E}" destId="{CB8B9F8C-C5AF-4D8C-82AB-973A59ABB11E}" srcOrd="0" destOrd="0" presId="urn:microsoft.com/office/officeart/2005/8/layout/hProcess4"/>
    <dgm:cxn modelId="{EC615ED8-8B99-4C96-84F2-91FB71520E9B}" type="presParOf" srcId="{F5E54095-5E1A-422A-A10F-66DD748DE84E}" destId="{229BCEA5-14DE-4BCB-A4BB-8650C0E7D170}" srcOrd="1" destOrd="0" presId="urn:microsoft.com/office/officeart/2005/8/layout/hProcess4"/>
    <dgm:cxn modelId="{F12DBEBD-E1B9-44A3-BB98-A883E339D680}" type="presParOf" srcId="{F5E54095-5E1A-422A-A10F-66DD748DE84E}" destId="{3402FD95-BD58-4B5E-90EF-77946E72BAD8}" srcOrd="2" destOrd="0" presId="urn:microsoft.com/office/officeart/2005/8/layout/hProcess4"/>
    <dgm:cxn modelId="{AB1C5A12-877C-474E-BF1F-9832B4BCDDAC}" type="presParOf" srcId="{3402FD95-BD58-4B5E-90EF-77946E72BAD8}" destId="{47E87EB5-6330-4880-83B4-0811A4108D4B}" srcOrd="0" destOrd="0" presId="urn:microsoft.com/office/officeart/2005/8/layout/hProcess4"/>
    <dgm:cxn modelId="{8FD026EB-6F80-4BB2-A942-2ADF22BE92BE}" type="presParOf" srcId="{47E87EB5-6330-4880-83B4-0811A4108D4B}" destId="{6192F63A-BBC7-496C-B20B-2450C51BC287}" srcOrd="0" destOrd="0" presId="urn:microsoft.com/office/officeart/2005/8/layout/hProcess4"/>
    <dgm:cxn modelId="{14F7D3F4-35F8-4FD5-BC18-48D84E01D0C7}" type="presParOf" srcId="{47E87EB5-6330-4880-83B4-0811A4108D4B}" destId="{CDDFC855-4024-4B5A-BE75-78CBB077CFAE}" srcOrd="1" destOrd="0" presId="urn:microsoft.com/office/officeart/2005/8/layout/hProcess4"/>
    <dgm:cxn modelId="{0291945D-DECA-4B49-9B3F-5DE3489880E8}" type="presParOf" srcId="{47E87EB5-6330-4880-83B4-0811A4108D4B}" destId="{82B95857-4909-4BB1-8220-53DC44580565}" srcOrd="2" destOrd="0" presId="urn:microsoft.com/office/officeart/2005/8/layout/hProcess4"/>
    <dgm:cxn modelId="{31B25FFF-A4A2-4014-BEFE-CB24E385C5A1}" type="presParOf" srcId="{47E87EB5-6330-4880-83B4-0811A4108D4B}" destId="{57A374B7-9708-4DC0-8C41-553AAA18A566}" srcOrd="3" destOrd="0" presId="urn:microsoft.com/office/officeart/2005/8/layout/hProcess4"/>
    <dgm:cxn modelId="{6ED83ECD-8194-4D3A-BE65-0EA994B13906}" type="presParOf" srcId="{47E87EB5-6330-4880-83B4-0811A4108D4B}" destId="{6228DB81-60CA-48D3-888D-225E1B4AEA50}" srcOrd="4" destOrd="0" presId="urn:microsoft.com/office/officeart/2005/8/layout/hProcess4"/>
    <dgm:cxn modelId="{8A6B65A5-78DC-41EC-B6D5-4B9532C44CF6}" type="presParOf" srcId="{3402FD95-BD58-4B5E-90EF-77946E72BAD8}" destId="{FE7E766E-2E98-4CCB-80B6-15DB6A293D8C}" srcOrd="1" destOrd="0" presId="urn:microsoft.com/office/officeart/2005/8/layout/hProcess4"/>
    <dgm:cxn modelId="{A2030E61-3B4E-4081-9F58-D68B226244C2}" type="presParOf" srcId="{3402FD95-BD58-4B5E-90EF-77946E72BAD8}" destId="{A5D53C06-8BB9-44EE-9A28-0CC3F6D7C658}" srcOrd="2" destOrd="0" presId="urn:microsoft.com/office/officeart/2005/8/layout/hProcess4"/>
    <dgm:cxn modelId="{CDA5EA07-EDDE-4AA8-ADB8-62B2C8072C79}" type="presParOf" srcId="{A5D53C06-8BB9-44EE-9A28-0CC3F6D7C658}" destId="{9626E4CD-C952-4772-A531-C109AFDA318B}" srcOrd="0" destOrd="0" presId="urn:microsoft.com/office/officeart/2005/8/layout/hProcess4"/>
    <dgm:cxn modelId="{E4E6B8D6-0E27-46D7-9F6E-2EB839D44F84}" type="presParOf" srcId="{A5D53C06-8BB9-44EE-9A28-0CC3F6D7C658}" destId="{7C84C74B-3F22-485C-9D01-57B452D87234}" srcOrd="1" destOrd="0" presId="urn:microsoft.com/office/officeart/2005/8/layout/hProcess4"/>
    <dgm:cxn modelId="{AE8F3CB6-A99D-4FCD-99D1-2F62EF1557EE}" type="presParOf" srcId="{A5D53C06-8BB9-44EE-9A28-0CC3F6D7C658}" destId="{0AD6F2FE-DB3E-43E0-B07F-F2182F76E78A}" srcOrd="2" destOrd="0" presId="urn:microsoft.com/office/officeart/2005/8/layout/hProcess4"/>
    <dgm:cxn modelId="{A3269E43-BFED-4B3C-93DB-CE46A39260AC}" type="presParOf" srcId="{A5D53C06-8BB9-44EE-9A28-0CC3F6D7C658}" destId="{0AF7412B-DA78-4A79-964B-B91CA94326FB}" srcOrd="3" destOrd="0" presId="urn:microsoft.com/office/officeart/2005/8/layout/hProcess4"/>
    <dgm:cxn modelId="{4A68706A-D89D-455C-A2A7-2E3435645CE4}" type="presParOf" srcId="{A5D53C06-8BB9-44EE-9A28-0CC3F6D7C658}" destId="{1FB903EB-54A0-456E-BABA-8FBB7973B8A6}" srcOrd="4" destOrd="0" presId="urn:microsoft.com/office/officeart/2005/8/layout/hProcess4"/>
    <dgm:cxn modelId="{318C9F19-E2F0-46D5-8A1F-6902DCF28BCF}" type="presParOf" srcId="{3402FD95-BD58-4B5E-90EF-77946E72BAD8}" destId="{639F2ECB-966D-49A0-BF3A-C8925C32E603}" srcOrd="3" destOrd="0" presId="urn:microsoft.com/office/officeart/2005/8/layout/hProcess4"/>
    <dgm:cxn modelId="{4AEB1071-D08A-4330-9446-F6B40935C2DD}" type="presParOf" srcId="{3402FD95-BD58-4B5E-90EF-77946E72BAD8}" destId="{DC3702ED-26A5-4D7C-BBA5-90F2530DA455}" srcOrd="4" destOrd="0" presId="urn:microsoft.com/office/officeart/2005/8/layout/hProcess4"/>
    <dgm:cxn modelId="{EBA14FBD-DD0D-4CDB-A9E6-ADD3FFA9C5AB}" type="presParOf" srcId="{DC3702ED-26A5-4D7C-BBA5-90F2530DA455}" destId="{FF9B7F90-9570-41D0-93E9-DE642A452C89}" srcOrd="0" destOrd="0" presId="urn:microsoft.com/office/officeart/2005/8/layout/hProcess4"/>
    <dgm:cxn modelId="{FB74BE17-0259-4472-AAFF-689DD4B51D3F}" type="presParOf" srcId="{DC3702ED-26A5-4D7C-BBA5-90F2530DA455}" destId="{A3F3A897-9847-4F6F-8A5D-524E5C8ADF57}" srcOrd="1" destOrd="0" presId="urn:microsoft.com/office/officeart/2005/8/layout/hProcess4"/>
    <dgm:cxn modelId="{F8059233-E845-4334-BDE8-4E0ECE95716B}" type="presParOf" srcId="{DC3702ED-26A5-4D7C-BBA5-90F2530DA455}" destId="{C529EB27-CEEE-4B52-80EF-65495E031A68}" srcOrd="2" destOrd="0" presId="urn:microsoft.com/office/officeart/2005/8/layout/hProcess4"/>
    <dgm:cxn modelId="{6EBD6A85-6C2D-47BE-BF72-16304C84D979}" type="presParOf" srcId="{DC3702ED-26A5-4D7C-BBA5-90F2530DA455}" destId="{F78D3CDC-B56B-49E4-93AA-E91F009A0B3C}" srcOrd="3" destOrd="0" presId="urn:microsoft.com/office/officeart/2005/8/layout/hProcess4"/>
    <dgm:cxn modelId="{12D1EF3B-9A91-48D4-AF84-7843CC69EC3E}" type="presParOf" srcId="{DC3702ED-26A5-4D7C-BBA5-90F2530DA455}" destId="{9D56A53D-0DF2-4C2F-84F3-8B869F15BB14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0056BB-9867-4304-9AFC-B2B97017D8E3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B1F3F91F-93F6-475E-BB9B-C3615FA8E4E3}">
      <dgm:prSet phldrT="[Текст]" custT="1"/>
      <dgm:spPr/>
      <dgm:t>
        <a:bodyPr/>
        <a:lstStyle/>
        <a:p>
          <a:r>
            <a:rPr lang="ru-RU" sz="900" b="1" dirty="0" smtClean="0">
              <a:solidFill>
                <a:schemeClr val="bg1"/>
              </a:solidFill>
            </a:rPr>
            <a:t>По содержанию</a:t>
          </a:r>
          <a:endParaRPr lang="ru-RU" sz="900" b="1" dirty="0">
            <a:solidFill>
              <a:schemeClr val="bg1"/>
            </a:solidFill>
          </a:endParaRPr>
        </a:p>
      </dgm:t>
    </dgm:pt>
    <dgm:pt modelId="{71AC6BA7-E7E8-4A1F-8FE4-5D6C1F7CA7AB}" type="parTrans" cxnId="{56F1A048-79D1-4631-A07B-749087963291}">
      <dgm:prSet/>
      <dgm:spPr/>
      <dgm:t>
        <a:bodyPr/>
        <a:lstStyle/>
        <a:p>
          <a:endParaRPr lang="ru-RU"/>
        </a:p>
      </dgm:t>
    </dgm:pt>
    <dgm:pt modelId="{1F48BE6C-FBA7-422A-A514-10559EFAC5F5}" type="sibTrans" cxnId="{56F1A048-79D1-4631-A07B-749087963291}">
      <dgm:prSet/>
      <dgm:spPr/>
      <dgm:t>
        <a:bodyPr/>
        <a:lstStyle/>
        <a:p>
          <a:endParaRPr lang="ru-RU"/>
        </a:p>
      </dgm:t>
    </dgm:pt>
    <dgm:pt modelId="{B3E047BF-7C21-4DA7-8702-46EC44D05C0A}">
      <dgm:prSet phldrT="[Текст]" custT="1"/>
      <dgm:spPr/>
      <dgm:t>
        <a:bodyPr/>
        <a:lstStyle/>
        <a:p>
          <a:r>
            <a:rPr lang="ru-RU" sz="900" b="1" dirty="0" smtClean="0"/>
            <a:t>По форме </a:t>
          </a:r>
          <a:endParaRPr lang="ru-RU" sz="900" b="1" dirty="0"/>
        </a:p>
      </dgm:t>
    </dgm:pt>
    <dgm:pt modelId="{7BAED1FF-71EC-48DC-89CA-BE268BC17B7D}" type="parTrans" cxnId="{BCF12303-C695-4ACA-99C9-B1A3C11694CA}">
      <dgm:prSet/>
      <dgm:spPr/>
      <dgm:t>
        <a:bodyPr/>
        <a:lstStyle/>
        <a:p>
          <a:endParaRPr lang="ru-RU"/>
        </a:p>
      </dgm:t>
    </dgm:pt>
    <dgm:pt modelId="{CDE5FE52-3310-4867-A641-0163B947C6A3}" type="sibTrans" cxnId="{BCF12303-C695-4ACA-99C9-B1A3C11694CA}">
      <dgm:prSet/>
      <dgm:spPr/>
      <dgm:t>
        <a:bodyPr/>
        <a:lstStyle/>
        <a:p>
          <a:endParaRPr lang="ru-RU"/>
        </a:p>
      </dgm:t>
    </dgm:pt>
    <dgm:pt modelId="{CD404108-99CB-4A12-8566-169B4B68ED38}">
      <dgm:prSet phldrT="[Текст]" custT="1"/>
      <dgm:spPr/>
      <dgm:t>
        <a:bodyPr/>
        <a:lstStyle/>
        <a:p>
          <a:r>
            <a:rPr lang="ru-RU" sz="900" b="1" dirty="0" smtClean="0"/>
            <a:t>По способу передвижения</a:t>
          </a:r>
          <a:endParaRPr lang="ru-RU" sz="900" b="1" dirty="0"/>
        </a:p>
      </dgm:t>
    </dgm:pt>
    <dgm:pt modelId="{A57EF877-8663-4929-A6A0-4C7492D3935D}" type="parTrans" cxnId="{7AE91367-9F9D-45BF-B3B6-76F87C0E198F}">
      <dgm:prSet/>
      <dgm:spPr/>
      <dgm:t>
        <a:bodyPr/>
        <a:lstStyle/>
        <a:p>
          <a:endParaRPr lang="ru-RU"/>
        </a:p>
      </dgm:t>
    </dgm:pt>
    <dgm:pt modelId="{0359227D-9C9E-425B-B207-AC601BA76ED9}" type="sibTrans" cxnId="{7AE91367-9F9D-45BF-B3B6-76F87C0E198F}">
      <dgm:prSet/>
      <dgm:spPr/>
      <dgm:t>
        <a:bodyPr/>
        <a:lstStyle/>
        <a:p>
          <a:endParaRPr lang="ru-RU"/>
        </a:p>
      </dgm:t>
    </dgm:pt>
    <dgm:pt modelId="{60BA9C67-77E0-42EC-B589-E8CCA89626A7}">
      <dgm:prSet custT="1"/>
      <dgm:spPr/>
      <dgm:t>
        <a:bodyPr/>
        <a:lstStyle/>
        <a:p>
          <a:r>
            <a:rPr lang="ru-RU" sz="900" b="1" dirty="0" smtClean="0"/>
            <a:t>По составу</a:t>
          </a:r>
        </a:p>
        <a:p>
          <a:r>
            <a:rPr lang="ru-RU" sz="900" b="1" dirty="0" smtClean="0"/>
            <a:t>И</a:t>
          </a:r>
        </a:p>
        <a:p>
          <a:r>
            <a:rPr lang="ru-RU" sz="900" b="1" dirty="0" smtClean="0"/>
            <a:t>количеству</a:t>
          </a:r>
        </a:p>
        <a:p>
          <a:r>
            <a:rPr lang="ru-RU" sz="900" b="1" dirty="0" smtClean="0"/>
            <a:t>участников </a:t>
          </a:r>
          <a:endParaRPr lang="ru-RU" sz="900" b="1" dirty="0"/>
        </a:p>
      </dgm:t>
    </dgm:pt>
    <dgm:pt modelId="{9EC1591A-2CE8-4E8A-9125-DC47FDD82324}" type="parTrans" cxnId="{0E864CF9-74FB-4247-A4C6-983B4FB3311F}">
      <dgm:prSet/>
      <dgm:spPr/>
      <dgm:t>
        <a:bodyPr/>
        <a:lstStyle/>
        <a:p>
          <a:endParaRPr lang="ru-RU"/>
        </a:p>
      </dgm:t>
    </dgm:pt>
    <dgm:pt modelId="{503FF4C7-57E0-4A10-8BD1-3E1049CEC551}" type="sibTrans" cxnId="{0E864CF9-74FB-4247-A4C6-983B4FB3311F}">
      <dgm:prSet/>
      <dgm:spPr/>
      <dgm:t>
        <a:bodyPr/>
        <a:lstStyle/>
        <a:p>
          <a:endParaRPr lang="ru-RU"/>
        </a:p>
      </dgm:t>
    </dgm:pt>
    <dgm:pt modelId="{56E2DA7D-A564-4F2B-A8CF-A3C6F534FBB6}">
      <dgm:prSet custT="1"/>
      <dgm:spPr/>
      <dgm:t>
        <a:bodyPr/>
        <a:lstStyle/>
        <a:p>
          <a:r>
            <a:rPr lang="ru-RU" sz="900" b="1" dirty="0" smtClean="0"/>
            <a:t>По месту проведения</a:t>
          </a:r>
          <a:endParaRPr lang="ru-RU" sz="900" b="1" dirty="0"/>
        </a:p>
      </dgm:t>
    </dgm:pt>
    <dgm:pt modelId="{E9BC7396-9469-4FAC-8BB7-7B0B1DAF8587}" type="parTrans" cxnId="{D63BF6E3-745F-47D7-BEAE-AFA69769E485}">
      <dgm:prSet/>
      <dgm:spPr/>
      <dgm:t>
        <a:bodyPr/>
        <a:lstStyle/>
        <a:p>
          <a:endParaRPr lang="ru-RU"/>
        </a:p>
      </dgm:t>
    </dgm:pt>
    <dgm:pt modelId="{CDBC3D3A-2222-49E0-9CA7-D32AA22873F4}" type="sibTrans" cxnId="{D63BF6E3-745F-47D7-BEAE-AFA69769E485}">
      <dgm:prSet/>
      <dgm:spPr/>
      <dgm:t>
        <a:bodyPr/>
        <a:lstStyle/>
        <a:p>
          <a:endParaRPr lang="ru-RU"/>
        </a:p>
      </dgm:t>
    </dgm:pt>
    <dgm:pt modelId="{68B06912-976D-4D3A-B65D-601EC557080C}">
      <dgm:prSet custT="1"/>
      <dgm:spPr/>
      <dgm:t>
        <a:bodyPr/>
        <a:lstStyle/>
        <a:p>
          <a:r>
            <a:rPr lang="ru-RU" sz="800" b="1" dirty="0" smtClean="0"/>
            <a:t>По продолжительности</a:t>
          </a:r>
          <a:endParaRPr lang="ru-RU" sz="800" b="1" dirty="0"/>
        </a:p>
      </dgm:t>
    </dgm:pt>
    <dgm:pt modelId="{42071B43-23F0-4E85-BF3E-4D56D3AC3171}" type="parTrans" cxnId="{E9DFC1AC-FFC6-42D8-8159-B0BDA13C1B5D}">
      <dgm:prSet/>
      <dgm:spPr/>
      <dgm:t>
        <a:bodyPr/>
        <a:lstStyle/>
        <a:p>
          <a:endParaRPr lang="ru-RU"/>
        </a:p>
      </dgm:t>
    </dgm:pt>
    <dgm:pt modelId="{6965AF03-694C-469E-A08E-9CF1EA013588}" type="sibTrans" cxnId="{E9DFC1AC-FFC6-42D8-8159-B0BDA13C1B5D}">
      <dgm:prSet/>
      <dgm:spPr/>
      <dgm:t>
        <a:bodyPr/>
        <a:lstStyle/>
        <a:p>
          <a:endParaRPr lang="ru-RU"/>
        </a:p>
      </dgm:t>
    </dgm:pt>
    <dgm:pt modelId="{7BB128C7-3A1C-4B8C-950A-8E41DC328359}" type="pres">
      <dgm:prSet presAssocID="{C50056BB-9867-4304-9AFC-B2B97017D8E3}" presName="CompostProcess" presStyleCnt="0">
        <dgm:presLayoutVars>
          <dgm:dir/>
          <dgm:resizeHandles val="exact"/>
        </dgm:presLayoutVars>
      </dgm:prSet>
      <dgm:spPr/>
    </dgm:pt>
    <dgm:pt modelId="{AE766754-C07E-4F62-8D16-5411482518FA}" type="pres">
      <dgm:prSet presAssocID="{C50056BB-9867-4304-9AFC-B2B97017D8E3}" presName="arrow" presStyleLbl="bgShp" presStyleIdx="0" presStyleCnt="1"/>
      <dgm:spPr/>
    </dgm:pt>
    <dgm:pt modelId="{C59E1707-40A7-48E8-ADC1-F0B37DDA153B}" type="pres">
      <dgm:prSet presAssocID="{C50056BB-9867-4304-9AFC-B2B97017D8E3}" presName="linearProcess" presStyleCnt="0"/>
      <dgm:spPr/>
    </dgm:pt>
    <dgm:pt modelId="{38CE8919-0E96-435F-9E0B-0B9D0C3F8324}" type="pres">
      <dgm:prSet presAssocID="{B1F3F91F-93F6-475E-BB9B-C3615FA8E4E3}" presName="textNode" presStyleLbl="node1" presStyleIdx="0" presStyleCnt="6" custLinFactNeighborX="-19045" custLinFactNeighborY="6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A4197-6AC1-4FD6-9FC4-780599B70A56}" type="pres">
      <dgm:prSet presAssocID="{1F48BE6C-FBA7-422A-A514-10559EFAC5F5}" presName="sibTrans" presStyleCnt="0"/>
      <dgm:spPr/>
    </dgm:pt>
    <dgm:pt modelId="{CD336A35-635C-444E-899A-825E1EF3C44C}" type="pres">
      <dgm:prSet presAssocID="{B3E047BF-7C21-4DA7-8702-46EC44D05C0A}" presName="textNode" presStyleLbl="node1" presStyleIdx="1" presStyleCnt="6" custScaleX="115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36FE9B-0ACB-4004-9002-7CE1A527BBF3}" type="pres">
      <dgm:prSet presAssocID="{CDE5FE52-3310-4867-A641-0163B947C6A3}" presName="sibTrans" presStyleCnt="0"/>
      <dgm:spPr/>
    </dgm:pt>
    <dgm:pt modelId="{5E7B5FA0-E66B-46E7-A7E8-91C0F3E97237}" type="pres">
      <dgm:prSet presAssocID="{CD404108-99CB-4A12-8566-169B4B68ED38}" presName="textNode" presStyleLbl="node1" presStyleIdx="2" presStyleCnt="6" custScaleX="1305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D481D-072F-47EC-96FC-275A2BFF8B98}" type="pres">
      <dgm:prSet presAssocID="{0359227D-9C9E-425B-B207-AC601BA76ED9}" presName="sibTrans" presStyleCnt="0"/>
      <dgm:spPr/>
    </dgm:pt>
    <dgm:pt modelId="{2EBA6659-2770-4F01-8FE6-7DFAC7A05DE4}" type="pres">
      <dgm:prSet presAssocID="{60BA9C67-77E0-42EC-B589-E8CCA89626A7}" presName="textNode" presStyleLbl="node1" presStyleIdx="3" presStyleCnt="6" custScaleX="1292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4AD250-8E77-433E-A590-4D00A769F50E}" type="pres">
      <dgm:prSet presAssocID="{503FF4C7-57E0-4A10-8BD1-3E1049CEC551}" presName="sibTrans" presStyleCnt="0"/>
      <dgm:spPr/>
    </dgm:pt>
    <dgm:pt modelId="{414D2516-30E9-4035-8084-5C9654AC5499}" type="pres">
      <dgm:prSet presAssocID="{56E2DA7D-A564-4F2B-A8CF-A3C6F534FBB6}" presName="textNode" presStyleLbl="node1" presStyleIdx="4" presStyleCnt="6" custScaleX="121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F78B19-A7F2-450C-9695-A859F91BF06B}" type="pres">
      <dgm:prSet presAssocID="{CDBC3D3A-2222-49E0-9CA7-D32AA22873F4}" presName="sibTrans" presStyleCnt="0"/>
      <dgm:spPr/>
    </dgm:pt>
    <dgm:pt modelId="{6A39BC86-A098-4AEC-A564-15F937AA089F}" type="pres">
      <dgm:prSet presAssocID="{68B06912-976D-4D3A-B65D-601EC557080C}" presName="textNode" presStyleLbl="node1" presStyleIdx="5" presStyleCnt="6" custScaleX="1318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79D522-CA9B-489C-BF25-4AE1EBF4A6DE}" type="presOf" srcId="{B3E047BF-7C21-4DA7-8702-46EC44D05C0A}" destId="{CD336A35-635C-444E-899A-825E1EF3C44C}" srcOrd="0" destOrd="0" presId="urn:microsoft.com/office/officeart/2005/8/layout/hProcess9"/>
    <dgm:cxn modelId="{FB872AA7-503D-4DB7-A82D-15B75B6A8376}" type="presOf" srcId="{60BA9C67-77E0-42EC-B589-E8CCA89626A7}" destId="{2EBA6659-2770-4F01-8FE6-7DFAC7A05DE4}" srcOrd="0" destOrd="0" presId="urn:microsoft.com/office/officeart/2005/8/layout/hProcess9"/>
    <dgm:cxn modelId="{D63BF6E3-745F-47D7-BEAE-AFA69769E485}" srcId="{C50056BB-9867-4304-9AFC-B2B97017D8E3}" destId="{56E2DA7D-A564-4F2B-A8CF-A3C6F534FBB6}" srcOrd="4" destOrd="0" parTransId="{E9BC7396-9469-4FAC-8BB7-7B0B1DAF8587}" sibTransId="{CDBC3D3A-2222-49E0-9CA7-D32AA22873F4}"/>
    <dgm:cxn modelId="{56F1A048-79D1-4631-A07B-749087963291}" srcId="{C50056BB-9867-4304-9AFC-B2B97017D8E3}" destId="{B1F3F91F-93F6-475E-BB9B-C3615FA8E4E3}" srcOrd="0" destOrd="0" parTransId="{71AC6BA7-E7E8-4A1F-8FE4-5D6C1F7CA7AB}" sibTransId="{1F48BE6C-FBA7-422A-A514-10559EFAC5F5}"/>
    <dgm:cxn modelId="{7AE91367-9F9D-45BF-B3B6-76F87C0E198F}" srcId="{C50056BB-9867-4304-9AFC-B2B97017D8E3}" destId="{CD404108-99CB-4A12-8566-169B4B68ED38}" srcOrd="2" destOrd="0" parTransId="{A57EF877-8663-4929-A6A0-4C7492D3935D}" sibTransId="{0359227D-9C9E-425B-B207-AC601BA76ED9}"/>
    <dgm:cxn modelId="{E9DFC1AC-FFC6-42D8-8159-B0BDA13C1B5D}" srcId="{C50056BB-9867-4304-9AFC-B2B97017D8E3}" destId="{68B06912-976D-4D3A-B65D-601EC557080C}" srcOrd="5" destOrd="0" parTransId="{42071B43-23F0-4E85-BF3E-4D56D3AC3171}" sibTransId="{6965AF03-694C-469E-A08E-9CF1EA013588}"/>
    <dgm:cxn modelId="{61F7D89E-3627-4914-AD9F-05045C211EEA}" type="presOf" srcId="{CD404108-99CB-4A12-8566-169B4B68ED38}" destId="{5E7B5FA0-E66B-46E7-A7E8-91C0F3E97237}" srcOrd="0" destOrd="0" presId="urn:microsoft.com/office/officeart/2005/8/layout/hProcess9"/>
    <dgm:cxn modelId="{D8D4244D-4292-4DFA-85CA-DF3C1D90DA41}" type="presOf" srcId="{68B06912-976D-4D3A-B65D-601EC557080C}" destId="{6A39BC86-A098-4AEC-A564-15F937AA089F}" srcOrd="0" destOrd="0" presId="urn:microsoft.com/office/officeart/2005/8/layout/hProcess9"/>
    <dgm:cxn modelId="{0E864CF9-74FB-4247-A4C6-983B4FB3311F}" srcId="{C50056BB-9867-4304-9AFC-B2B97017D8E3}" destId="{60BA9C67-77E0-42EC-B589-E8CCA89626A7}" srcOrd="3" destOrd="0" parTransId="{9EC1591A-2CE8-4E8A-9125-DC47FDD82324}" sibTransId="{503FF4C7-57E0-4A10-8BD1-3E1049CEC551}"/>
    <dgm:cxn modelId="{BCF12303-C695-4ACA-99C9-B1A3C11694CA}" srcId="{C50056BB-9867-4304-9AFC-B2B97017D8E3}" destId="{B3E047BF-7C21-4DA7-8702-46EC44D05C0A}" srcOrd="1" destOrd="0" parTransId="{7BAED1FF-71EC-48DC-89CA-BE268BC17B7D}" sibTransId="{CDE5FE52-3310-4867-A641-0163B947C6A3}"/>
    <dgm:cxn modelId="{C44E08E9-0E9B-4980-85B0-E2A5FABFCA57}" type="presOf" srcId="{C50056BB-9867-4304-9AFC-B2B97017D8E3}" destId="{7BB128C7-3A1C-4B8C-950A-8E41DC328359}" srcOrd="0" destOrd="0" presId="urn:microsoft.com/office/officeart/2005/8/layout/hProcess9"/>
    <dgm:cxn modelId="{A156AF92-0A52-4F44-AFC4-9144385BC71D}" type="presOf" srcId="{B1F3F91F-93F6-475E-BB9B-C3615FA8E4E3}" destId="{38CE8919-0E96-435F-9E0B-0B9D0C3F8324}" srcOrd="0" destOrd="0" presId="urn:microsoft.com/office/officeart/2005/8/layout/hProcess9"/>
    <dgm:cxn modelId="{8C363B10-2A62-4BBC-82FC-875A849E17F9}" type="presOf" srcId="{56E2DA7D-A564-4F2B-A8CF-A3C6F534FBB6}" destId="{414D2516-30E9-4035-8084-5C9654AC5499}" srcOrd="0" destOrd="0" presId="urn:microsoft.com/office/officeart/2005/8/layout/hProcess9"/>
    <dgm:cxn modelId="{D04DB6C3-15D2-4D28-836F-9E98E381C68D}" type="presParOf" srcId="{7BB128C7-3A1C-4B8C-950A-8E41DC328359}" destId="{AE766754-C07E-4F62-8D16-5411482518FA}" srcOrd="0" destOrd="0" presId="urn:microsoft.com/office/officeart/2005/8/layout/hProcess9"/>
    <dgm:cxn modelId="{22DBFCF9-4DD8-45EB-9170-2EA603EFB7C8}" type="presParOf" srcId="{7BB128C7-3A1C-4B8C-950A-8E41DC328359}" destId="{C59E1707-40A7-48E8-ADC1-F0B37DDA153B}" srcOrd="1" destOrd="0" presId="urn:microsoft.com/office/officeart/2005/8/layout/hProcess9"/>
    <dgm:cxn modelId="{1C5C01CA-2238-4698-A512-3BE738F1D70E}" type="presParOf" srcId="{C59E1707-40A7-48E8-ADC1-F0B37DDA153B}" destId="{38CE8919-0E96-435F-9E0B-0B9D0C3F8324}" srcOrd="0" destOrd="0" presId="urn:microsoft.com/office/officeart/2005/8/layout/hProcess9"/>
    <dgm:cxn modelId="{92DFDCE6-4A09-43ED-8428-DBC4508BDFAB}" type="presParOf" srcId="{C59E1707-40A7-48E8-ADC1-F0B37DDA153B}" destId="{56CA4197-6AC1-4FD6-9FC4-780599B70A56}" srcOrd="1" destOrd="0" presId="urn:microsoft.com/office/officeart/2005/8/layout/hProcess9"/>
    <dgm:cxn modelId="{2479A061-A3E4-473D-853D-7F7010437B13}" type="presParOf" srcId="{C59E1707-40A7-48E8-ADC1-F0B37DDA153B}" destId="{CD336A35-635C-444E-899A-825E1EF3C44C}" srcOrd="2" destOrd="0" presId="urn:microsoft.com/office/officeart/2005/8/layout/hProcess9"/>
    <dgm:cxn modelId="{E530C0D0-EA68-45A1-A3DE-9D6260CB40F4}" type="presParOf" srcId="{C59E1707-40A7-48E8-ADC1-F0B37DDA153B}" destId="{EE36FE9B-0ACB-4004-9002-7CE1A527BBF3}" srcOrd="3" destOrd="0" presId="urn:microsoft.com/office/officeart/2005/8/layout/hProcess9"/>
    <dgm:cxn modelId="{54D7DC51-A116-4A52-8FD2-A8072D67DA62}" type="presParOf" srcId="{C59E1707-40A7-48E8-ADC1-F0B37DDA153B}" destId="{5E7B5FA0-E66B-46E7-A7E8-91C0F3E97237}" srcOrd="4" destOrd="0" presId="urn:microsoft.com/office/officeart/2005/8/layout/hProcess9"/>
    <dgm:cxn modelId="{5C7FB456-0608-4D0D-ADD2-54B8AF03043D}" type="presParOf" srcId="{C59E1707-40A7-48E8-ADC1-F0B37DDA153B}" destId="{EA0D481D-072F-47EC-96FC-275A2BFF8B98}" srcOrd="5" destOrd="0" presId="urn:microsoft.com/office/officeart/2005/8/layout/hProcess9"/>
    <dgm:cxn modelId="{15BCDF84-A294-45F7-A53B-A5EDA25C89B4}" type="presParOf" srcId="{C59E1707-40A7-48E8-ADC1-F0B37DDA153B}" destId="{2EBA6659-2770-4F01-8FE6-7DFAC7A05DE4}" srcOrd="6" destOrd="0" presId="urn:microsoft.com/office/officeart/2005/8/layout/hProcess9"/>
    <dgm:cxn modelId="{03E9A892-6309-4E94-9127-78B3A8A0883F}" type="presParOf" srcId="{C59E1707-40A7-48E8-ADC1-F0B37DDA153B}" destId="{6D4AD250-8E77-433E-A590-4D00A769F50E}" srcOrd="7" destOrd="0" presId="urn:microsoft.com/office/officeart/2005/8/layout/hProcess9"/>
    <dgm:cxn modelId="{1A4AF389-255B-4713-9496-27148BF44E66}" type="presParOf" srcId="{C59E1707-40A7-48E8-ADC1-F0B37DDA153B}" destId="{414D2516-30E9-4035-8084-5C9654AC5499}" srcOrd="8" destOrd="0" presId="urn:microsoft.com/office/officeart/2005/8/layout/hProcess9"/>
    <dgm:cxn modelId="{17A7AF39-6E91-4E85-8FAF-9BACE32AFB46}" type="presParOf" srcId="{C59E1707-40A7-48E8-ADC1-F0B37DDA153B}" destId="{ADF78B19-A7F2-450C-9695-A859F91BF06B}" srcOrd="9" destOrd="0" presId="urn:microsoft.com/office/officeart/2005/8/layout/hProcess9"/>
    <dgm:cxn modelId="{D667CC90-917A-45FE-83DE-DACDF0D44525}" type="presParOf" srcId="{C59E1707-40A7-48E8-ADC1-F0B37DDA153B}" destId="{6A39BC86-A098-4AEC-A564-15F937AA089F}" srcOrd="10" destOrd="0" presId="urn:microsoft.com/office/officeart/2005/8/layout/hProcess9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34737CB-E2F9-4C78-9C32-34CB1238D552}">
      <dsp:nvSpPr>
        <dsp:cNvPr id="0" name=""/>
        <dsp:cNvSpPr/>
      </dsp:nvSpPr>
      <dsp:spPr>
        <a:xfrm>
          <a:off x="2800312" y="2145606"/>
          <a:ext cx="2582936" cy="2582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35" tIns="26035" rIns="26035" bIns="2603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Минеи</a:t>
          </a:r>
          <a:endParaRPr lang="ru-RU" sz="4100" kern="1200" dirty="0"/>
        </a:p>
      </dsp:txBody>
      <dsp:txXfrm>
        <a:off x="2800312" y="2145606"/>
        <a:ext cx="2582936" cy="2582936"/>
      </dsp:txXfrm>
    </dsp:sp>
    <dsp:sp modelId="{E5333A56-A4A6-4AF1-AE5C-F9BEEE93AAC3}">
      <dsp:nvSpPr>
        <dsp:cNvPr id="0" name=""/>
        <dsp:cNvSpPr/>
      </dsp:nvSpPr>
      <dsp:spPr>
        <a:xfrm rot="12900000">
          <a:off x="1048969" y="1664362"/>
          <a:ext cx="2073542" cy="736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F6B0B2-9391-4B3C-8A2C-D2BFAEAB7A96}">
      <dsp:nvSpPr>
        <dsp:cNvPr id="0" name=""/>
        <dsp:cNvSpPr/>
      </dsp:nvSpPr>
      <dsp:spPr>
        <a:xfrm>
          <a:off x="9572" y="456247"/>
          <a:ext cx="2453789" cy="196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Месячные</a:t>
          </a:r>
          <a:endParaRPr lang="ru-RU" sz="3300" kern="1200" dirty="0"/>
        </a:p>
      </dsp:txBody>
      <dsp:txXfrm>
        <a:off x="9572" y="456247"/>
        <a:ext cx="2453789" cy="1963031"/>
      </dsp:txXfrm>
    </dsp:sp>
    <dsp:sp modelId="{4F4D4A76-CCFB-4F8B-9B0B-F31F41710457}">
      <dsp:nvSpPr>
        <dsp:cNvPr id="0" name=""/>
        <dsp:cNvSpPr/>
      </dsp:nvSpPr>
      <dsp:spPr>
        <a:xfrm rot="19500000">
          <a:off x="5061049" y="1664362"/>
          <a:ext cx="2073542" cy="736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A73AA1-976F-4BF7-986B-040392CFC517}">
      <dsp:nvSpPr>
        <dsp:cNvPr id="0" name=""/>
        <dsp:cNvSpPr/>
      </dsp:nvSpPr>
      <dsp:spPr>
        <a:xfrm>
          <a:off x="5720199" y="456247"/>
          <a:ext cx="2453789" cy="19630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865" tIns="62865" rIns="62865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Четьи</a:t>
          </a:r>
          <a:endParaRPr lang="ru-RU" sz="3300" kern="1200" dirty="0"/>
        </a:p>
      </dsp:txBody>
      <dsp:txXfrm>
        <a:off x="5720199" y="456247"/>
        <a:ext cx="2453789" cy="196303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DDFC855-4024-4B5A-BE75-78CBB077CFAE}">
      <dsp:nvSpPr>
        <dsp:cNvPr id="0" name=""/>
        <dsp:cNvSpPr/>
      </dsp:nvSpPr>
      <dsp:spPr>
        <a:xfrm>
          <a:off x="2727" y="1414127"/>
          <a:ext cx="2254676" cy="1859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425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7E766E-2E98-4CCB-80B6-15DB6A293D8C}">
      <dsp:nvSpPr>
        <dsp:cNvPr id="0" name=""/>
        <dsp:cNvSpPr/>
      </dsp:nvSpPr>
      <dsp:spPr>
        <a:xfrm>
          <a:off x="1282572" y="1902916"/>
          <a:ext cx="2418709" cy="2418709"/>
        </a:xfrm>
        <a:prstGeom prst="leftCircularArrow">
          <a:avLst>
            <a:gd name="adj1" fmla="val 2876"/>
            <a:gd name="adj2" fmla="val 351631"/>
            <a:gd name="adj3" fmla="val 2127142"/>
            <a:gd name="adj4" fmla="val 9024489"/>
            <a:gd name="adj5" fmla="val 3355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374B7-9708-4DC0-8C41-553AAA18A566}">
      <dsp:nvSpPr>
        <dsp:cNvPr id="0" name=""/>
        <dsp:cNvSpPr/>
      </dsp:nvSpPr>
      <dsp:spPr>
        <a:xfrm>
          <a:off x="503766" y="2875270"/>
          <a:ext cx="2004157" cy="7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Спасо - </a:t>
          </a:r>
          <a:r>
            <a:rPr lang="ru-RU" sz="1800" b="1" kern="1200" dirty="0" err="1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Яковлевсий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766" y="2875270"/>
        <a:ext cx="2004157" cy="796987"/>
      </dsp:txXfrm>
    </dsp:sp>
    <dsp:sp modelId="{7C84C74B-3F22-485C-9D01-57B452D87234}">
      <dsp:nvSpPr>
        <dsp:cNvPr id="0" name=""/>
        <dsp:cNvSpPr/>
      </dsp:nvSpPr>
      <dsp:spPr>
        <a:xfrm>
          <a:off x="2839182" y="1414127"/>
          <a:ext cx="2254676" cy="1859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425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F2ECB-966D-49A0-BF3A-C8925C32E603}">
      <dsp:nvSpPr>
        <dsp:cNvPr id="0" name=""/>
        <dsp:cNvSpPr/>
      </dsp:nvSpPr>
      <dsp:spPr>
        <a:xfrm>
          <a:off x="4100238" y="293350"/>
          <a:ext cx="2706806" cy="2706806"/>
        </a:xfrm>
        <a:prstGeom prst="circularArrow">
          <a:avLst>
            <a:gd name="adj1" fmla="val 2570"/>
            <a:gd name="adj2" fmla="val 311970"/>
            <a:gd name="adj3" fmla="val 19512519"/>
            <a:gd name="adj4" fmla="val 12575511"/>
            <a:gd name="adj5" fmla="val 2998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F7412B-DA78-4A79-964B-B91CA94326FB}">
      <dsp:nvSpPr>
        <dsp:cNvPr id="0" name=""/>
        <dsp:cNvSpPr/>
      </dsp:nvSpPr>
      <dsp:spPr>
        <a:xfrm>
          <a:off x="3340222" y="1015633"/>
          <a:ext cx="2004157" cy="7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Киево – Печерская лавра</a:t>
          </a:r>
          <a:endParaRPr lang="ru-RU" sz="18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40222" y="1015633"/>
        <a:ext cx="2004157" cy="796987"/>
      </dsp:txXfrm>
    </dsp:sp>
    <dsp:sp modelId="{A3F3A897-9847-4F6F-8A5D-524E5C8ADF57}">
      <dsp:nvSpPr>
        <dsp:cNvPr id="0" name=""/>
        <dsp:cNvSpPr/>
      </dsp:nvSpPr>
      <dsp:spPr>
        <a:xfrm>
          <a:off x="5675637" y="1414127"/>
          <a:ext cx="2254676" cy="18596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425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8D3CDC-B56B-49E4-93AA-E91F009A0B3C}">
      <dsp:nvSpPr>
        <dsp:cNvPr id="0" name=""/>
        <dsp:cNvSpPr/>
      </dsp:nvSpPr>
      <dsp:spPr>
        <a:xfrm>
          <a:off x="6179404" y="3216197"/>
          <a:ext cx="2004157" cy="79698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Николаевский _ Батуринский</a:t>
          </a:r>
          <a:endParaRPr lang="ru-RU" sz="17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179404" y="3216197"/>
        <a:ext cx="2004157" cy="796987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766754-C07E-4F62-8D16-5411482518FA}">
      <dsp:nvSpPr>
        <dsp:cNvPr id="0" name=""/>
        <dsp:cNvSpPr/>
      </dsp:nvSpPr>
      <dsp:spPr>
        <a:xfrm>
          <a:off x="659013" y="0"/>
          <a:ext cx="7468815" cy="5429288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CE8919-0E96-435F-9E0B-0B9D0C3F8324}">
      <dsp:nvSpPr>
        <dsp:cNvPr id="0" name=""/>
        <dsp:cNvSpPr/>
      </dsp:nvSpPr>
      <dsp:spPr>
        <a:xfrm>
          <a:off x="0" y="1643076"/>
          <a:ext cx="1081193" cy="21717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>
              <a:solidFill>
                <a:schemeClr val="bg1"/>
              </a:solidFill>
            </a:rPr>
            <a:t>По содержанию</a:t>
          </a:r>
          <a:endParaRPr lang="ru-RU" sz="900" b="1" kern="1200" dirty="0">
            <a:solidFill>
              <a:schemeClr val="bg1"/>
            </a:solidFill>
          </a:endParaRPr>
        </a:p>
      </dsp:txBody>
      <dsp:txXfrm>
        <a:off x="0" y="1643076"/>
        <a:ext cx="1081193" cy="2171715"/>
      </dsp:txXfrm>
    </dsp:sp>
    <dsp:sp modelId="{CD336A35-635C-444E-899A-825E1EF3C44C}">
      <dsp:nvSpPr>
        <dsp:cNvPr id="0" name=""/>
        <dsp:cNvSpPr/>
      </dsp:nvSpPr>
      <dsp:spPr>
        <a:xfrm>
          <a:off x="1265366" y="1628786"/>
          <a:ext cx="1250529" cy="2171715"/>
        </a:xfrm>
        <a:prstGeom prst="roundRect">
          <a:avLst/>
        </a:prstGeom>
        <a:solidFill>
          <a:schemeClr val="accent4">
            <a:hueOff val="1928993"/>
            <a:satOff val="-1733"/>
            <a:lumOff val="-275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По форме </a:t>
          </a:r>
          <a:endParaRPr lang="ru-RU" sz="900" b="1" kern="1200" dirty="0"/>
        </a:p>
      </dsp:txBody>
      <dsp:txXfrm>
        <a:off x="1265366" y="1628786"/>
        <a:ext cx="1250529" cy="2171715"/>
      </dsp:txXfrm>
    </dsp:sp>
    <dsp:sp modelId="{5E7B5FA0-E66B-46E7-A7E8-91C0F3E97237}">
      <dsp:nvSpPr>
        <dsp:cNvPr id="0" name=""/>
        <dsp:cNvSpPr/>
      </dsp:nvSpPr>
      <dsp:spPr>
        <a:xfrm>
          <a:off x="2696095" y="1628786"/>
          <a:ext cx="1411735" cy="2171715"/>
        </a:xfrm>
        <a:prstGeom prst="roundRect">
          <a:avLst/>
        </a:prstGeom>
        <a:solidFill>
          <a:schemeClr val="accent4">
            <a:hueOff val="3857987"/>
            <a:satOff val="-3467"/>
            <a:lumOff val="-549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По способу передвижения</a:t>
          </a:r>
          <a:endParaRPr lang="ru-RU" sz="900" b="1" kern="1200" dirty="0"/>
        </a:p>
      </dsp:txBody>
      <dsp:txXfrm>
        <a:off x="2696095" y="1628786"/>
        <a:ext cx="1411735" cy="2171715"/>
      </dsp:txXfrm>
    </dsp:sp>
    <dsp:sp modelId="{2EBA6659-2770-4F01-8FE6-7DFAC7A05DE4}">
      <dsp:nvSpPr>
        <dsp:cNvPr id="0" name=""/>
        <dsp:cNvSpPr/>
      </dsp:nvSpPr>
      <dsp:spPr>
        <a:xfrm>
          <a:off x="4288029" y="1628786"/>
          <a:ext cx="1397301" cy="2171715"/>
        </a:xfrm>
        <a:prstGeom prst="roundRect">
          <a:avLst/>
        </a:prstGeom>
        <a:solidFill>
          <a:schemeClr val="accent4">
            <a:hueOff val="5786981"/>
            <a:satOff val="-5200"/>
            <a:lumOff val="-824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По составу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И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количеству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участников </a:t>
          </a:r>
          <a:endParaRPr lang="ru-RU" sz="900" b="1" kern="1200" dirty="0"/>
        </a:p>
      </dsp:txBody>
      <dsp:txXfrm>
        <a:off x="4288029" y="1628786"/>
        <a:ext cx="1397301" cy="2171715"/>
      </dsp:txXfrm>
    </dsp:sp>
    <dsp:sp modelId="{414D2516-30E9-4035-8084-5C9654AC5499}">
      <dsp:nvSpPr>
        <dsp:cNvPr id="0" name=""/>
        <dsp:cNvSpPr/>
      </dsp:nvSpPr>
      <dsp:spPr>
        <a:xfrm>
          <a:off x="5865530" y="1628786"/>
          <a:ext cx="1311163" cy="2171715"/>
        </a:xfrm>
        <a:prstGeom prst="roundRect">
          <a:avLst/>
        </a:prstGeom>
        <a:solidFill>
          <a:schemeClr val="accent4">
            <a:hueOff val="7715974"/>
            <a:satOff val="-6934"/>
            <a:lumOff val="-1098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По месту проведения</a:t>
          </a:r>
          <a:endParaRPr lang="ru-RU" sz="900" b="1" kern="1200" dirty="0"/>
        </a:p>
      </dsp:txBody>
      <dsp:txXfrm>
        <a:off x="5865530" y="1628786"/>
        <a:ext cx="1311163" cy="2171715"/>
      </dsp:txXfrm>
    </dsp:sp>
    <dsp:sp modelId="{6A39BC86-A098-4AEC-A564-15F937AA089F}">
      <dsp:nvSpPr>
        <dsp:cNvPr id="0" name=""/>
        <dsp:cNvSpPr/>
      </dsp:nvSpPr>
      <dsp:spPr>
        <a:xfrm>
          <a:off x="7356892" y="1628786"/>
          <a:ext cx="1425975" cy="2171715"/>
        </a:xfrm>
        <a:prstGeom prst="roundRect">
          <a:avLst/>
        </a:prstGeom>
        <a:solidFill>
          <a:schemeClr val="accent4">
            <a:hueOff val="9644967"/>
            <a:satOff val="-8667"/>
            <a:lumOff val="-1373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По продолжительности</a:t>
          </a:r>
          <a:endParaRPr lang="ru-RU" sz="800" b="1" kern="1200" dirty="0"/>
        </a:p>
      </dsp:txBody>
      <dsp:txXfrm>
        <a:off x="7356892" y="1628786"/>
        <a:ext cx="1425975" cy="2171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31.05.2011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4348" y="928670"/>
            <a:ext cx="7772400" cy="4786345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Димитрий Ростовский – просветитель петровской эпохи и особенности изучения темы во внеклассной работе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183880" cy="105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Петр </a:t>
            </a:r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Д. Ростовский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Таня\Desktop\петр1\петр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714488"/>
            <a:ext cx="3392924" cy="44958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 descr="C:\Users\Таня\Desktop\ТАНЯ\икона д.ростовс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739828"/>
            <a:ext cx="3500462" cy="454857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183880" cy="10515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Полифония монастырей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500034" y="1357298"/>
          <a:ext cx="8183562" cy="4687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428596" y="428605"/>
          <a:ext cx="8286807" cy="5462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Горизонтальный свиток 4"/>
          <p:cNvSpPr/>
          <p:nvPr/>
        </p:nvSpPr>
        <p:spPr>
          <a:xfrm>
            <a:off x="1643042" y="0"/>
            <a:ext cx="6000792" cy="22859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Слово  </a:t>
            </a:r>
            <a:r>
              <a:rPr lang="ru-RU" sz="2800" b="1" dirty="0" smtClean="0"/>
              <a:t>«экскурсия»</a:t>
            </a:r>
            <a:r>
              <a:rPr lang="ru-RU" sz="2800" dirty="0" smtClean="0"/>
              <a:t> происходит от латинского «</a:t>
            </a:r>
            <a:r>
              <a:rPr lang="ru-RU" sz="2800" dirty="0" err="1" smtClean="0"/>
              <a:t>экскурсио</a:t>
            </a:r>
            <a:r>
              <a:rPr lang="ru-RU" sz="2800" dirty="0" smtClean="0"/>
              <a:t>»</a:t>
            </a:r>
          </a:p>
          <a:p>
            <a:pPr algn="ctr"/>
            <a:endParaRPr lang="ru-RU" sz="2800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1643042" y="2071678"/>
            <a:ext cx="6000792" cy="207170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 XIX веке - «выбегание, военный набег», затем – «вылазка, поездка»</a:t>
            </a:r>
            <a:endParaRPr lang="ru-RU" sz="2800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1643042" y="4071942"/>
            <a:ext cx="6000792" cy="2428892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XX и XX</a:t>
            </a:r>
            <a:r>
              <a:rPr lang="en-US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век – видоизменение слова по типу имен на «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  экскурс + </a:t>
            </a:r>
            <a:r>
              <a:rPr lang="ru-RU" sz="1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экскурсия</a:t>
            </a:r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это наглядный процесс познания человеком окружающего мира, построенный на заранее подобранных объектах, находящихся в естественных условиях или расположенных в помещениях.</a:t>
            </a:r>
          </a:p>
          <a:p>
            <a:pPr algn="ctr"/>
            <a:r>
              <a:rPr lang="ru-RU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хема 5"/>
          <p:cNvGraphicFramePr/>
          <p:nvPr/>
        </p:nvGraphicFramePr>
        <p:xfrm>
          <a:off x="0" y="428604"/>
          <a:ext cx="8786842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071670" y="785794"/>
            <a:ext cx="571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Классификация экскурсий</a:t>
            </a:r>
            <a:endParaRPr lang="ru-RU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аня\Desktop\интернет для вкр\свечи в храме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112389"/>
            <a:ext cx="8358246" cy="3745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2" descr="C:\Users\Таня\Desktop\интернет для вкр\автобу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500042"/>
            <a:ext cx="4500554" cy="3375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Таня\Desktop\Танаис ав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500042"/>
            <a:ext cx="4848740" cy="27860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Связь с димитровскими чтениями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Из </a:t>
            </a:r>
            <a:r>
              <a:rPr lang="ru-RU" dirty="0" err="1" smtClean="0"/>
              <a:t>госстандарта</a:t>
            </a:r>
            <a:r>
              <a:rPr lang="ru-RU" dirty="0" smtClean="0"/>
              <a:t> о духовно – </a:t>
            </a:r>
            <a:r>
              <a:rPr lang="ru-RU" smtClean="0"/>
              <a:t>нравственном воспитании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3880" cy="105156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Крепость Димитрия Ростовского</a:t>
            </a:r>
            <a:endParaRPr lang="ru-RU" dirty="0"/>
          </a:p>
        </p:txBody>
      </p:sp>
      <p:pic>
        <p:nvPicPr>
          <p:cNvPr id="5" name="Рисунок 4" descr="http://oldrostov.narod.ru/fort/fort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643050"/>
            <a:ext cx="6334154" cy="43577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83880" cy="10515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Гипотеза исследования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071678"/>
            <a:ext cx="8153400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Предположение  о том, что создание Четьих – Миней способствовало просвещению и воспитанию православных</a:t>
            </a:r>
            <a:endParaRPr lang="ru-RU" sz="3600" b="1" dirty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Таня\Desktop\ТАНЯ\DSC00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73068">
            <a:off x="4033551" y="985222"/>
            <a:ext cx="2743972" cy="4071966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051" name="Picture 3" descr="C:\Users\Таня\Desktop\ТАНЯ\DSC002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785794"/>
            <a:ext cx="3895725" cy="4891102"/>
          </a:xfrm>
          <a:prstGeom prst="rect">
            <a:avLst/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026" name="Picture 2" descr="C:\Users\Таня\Desktop\диплом\защита\картинки и фото\DSC00980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2071702" cy="3071834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Используемая литература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(основные источники)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Таня\Desktop\диплом\защита\картинки и фото\DSC010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286124"/>
            <a:ext cx="2214579" cy="32146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7" name="Picture 3" descr="C:\Users\Таня\Desktop\диплом\защита\картинки и фото\DSC0102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2428868"/>
            <a:ext cx="2530906" cy="3764723"/>
          </a:xfrm>
          <a:prstGeom prst="flowChartProcess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  <a:reflection blurRad="12700" stA="30000" endPos="30000" dist="5000" dir="5400000" sy="-100000" algn="bl" rotWithShape="0"/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Таня\Desktop\ТАНЯ\DSC00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531352" cy="44958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«Четьи – Минеи</a:t>
            </a:r>
            <a:r>
              <a:rPr lang="ru-RU" sz="7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это  не богослужебные книги для чтения , по гречески – «длящийся месяц»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4429132"/>
            <a:ext cx="77724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«Четьи – Минеи»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МИНЕИ (</a:t>
            </a:r>
            <a:r>
              <a:rPr lang="ru-RU" sz="3100" dirty="0" err="1" smtClean="0"/>
              <a:t>menaion</a:t>
            </a:r>
            <a:r>
              <a:rPr lang="ru-RU" sz="3100" dirty="0" smtClean="0"/>
              <a:t>, от греч. </a:t>
            </a:r>
            <a:r>
              <a:rPr lang="ru-RU" sz="3100" dirty="0" err="1" smtClean="0"/>
              <a:t>men</a:t>
            </a:r>
            <a:r>
              <a:rPr lang="ru-RU" sz="3100" dirty="0" smtClean="0"/>
              <a:t> — месяц), в православной церкви богослужебные книги и книги для чтения, содержащие жития святых, сказания о церковных праздниках и поучения.  </a:t>
            </a:r>
            <a:endParaRPr lang="ru-RU" sz="3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3238" y="530225"/>
          <a:ext cx="8183562" cy="5184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Минеи четьи </a:t>
            </a:r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содержат тексты, предназначенные преимущественно для внебогослужебного чтения и представляющие собой более или менее пространные жития святых, сказания о праздниках и поучения. Тексты, предназначенные для памятной даты, представлены на каждый день месяца в календарном порядке. 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оризонтальный свиток 5"/>
          <p:cNvSpPr/>
          <p:nvPr/>
        </p:nvSpPr>
        <p:spPr>
          <a:xfrm>
            <a:off x="714348" y="1071546"/>
            <a:ext cx="7715304" cy="150019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Из истории написания Четьих - Миней</a:t>
            </a:r>
            <a:endParaRPr lang="ru-RU" dirty="0"/>
          </a:p>
        </p:txBody>
      </p:sp>
      <p:sp>
        <p:nvSpPr>
          <p:cNvPr id="15" name="Выноска со стрелкой вверх 14"/>
          <p:cNvSpPr/>
          <p:nvPr/>
        </p:nvSpPr>
        <p:spPr>
          <a:xfrm>
            <a:off x="214282" y="2571744"/>
            <a:ext cx="2071702" cy="3429024"/>
          </a:xfrm>
          <a:prstGeom prst="upArrowCallout">
            <a:avLst>
              <a:gd name="adj1" fmla="val 25000"/>
              <a:gd name="adj2" fmla="val 21956"/>
              <a:gd name="adj3" fmla="val 25000"/>
              <a:gd name="adj4" fmla="val 6497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Домонгольский</a:t>
            </a:r>
          </a:p>
          <a:p>
            <a:pPr algn="ctr"/>
            <a:r>
              <a:rPr lang="ru-RU" dirty="0" smtClean="0"/>
              <a:t>Период</a:t>
            </a:r>
          </a:p>
          <a:p>
            <a:pPr algn="ctr"/>
            <a:r>
              <a:rPr lang="ru-RU" dirty="0" smtClean="0"/>
              <a:t>(летописи о русских святых)</a:t>
            </a:r>
            <a:endParaRPr lang="ru-RU" dirty="0"/>
          </a:p>
        </p:txBody>
      </p:sp>
      <p:sp>
        <p:nvSpPr>
          <p:cNvPr id="16" name="Выноска со стрелкой вверх 15"/>
          <p:cNvSpPr/>
          <p:nvPr/>
        </p:nvSpPr>
        <p:spPr>
          <a:xfrm>
            <a:off x="4500562" y="2357430"/>
            <a:ext cx="2286016" cy="3500462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Патиарший</a:t>
            </a:r>
          </a:p>
          <a:p>
            <a:pPr algn="ctr"/>
            <a:r>
              <a:rPr lang="ru-RU" dirty="0" smtClean="0"/>
              <a:t>Период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Зарождение идеи о реформировании Четьих – Минеях </a:t>
            </a:r>
            <a:endParaRPr lang="ru-RU" dirty="0"/>
          </a:p>
        </p:txBody>
      </p:sp>
      <p:sp>
        <p:nvSpPr>
          <p:cNvPr id="17" name="Выноска со стрелкой вверх 16"/>
          <p:cNvSpPr/>
          <p:nvPr/>
        </p:nvSpPr>
        <p:spPr>
          <a:xfrm>
            <a:off x="7072298" y="2428868"/>
            <a:ext cx="2071702" cy="3286148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Синодальный</a:t>
            </a:r>
          </a:p>
          <a:p>
            <a:pPr algn="ctr"/>
            <a:r>
              <a:rPr lang="ru-RU" dirty="0" smtClean="0"/>
              <a:t>Период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Написание  новых Четьих Миней  Д. Ростовским</a:t>
            </a:r>
            <a:endParaRPr lang="ru-RU" dirty="0"/>
          </a:p>
        </p:txBody>
      </p:sp>
      <p:sp>
        <p:nvSpPr>
          <p:cNvPr id="20" name="Выноска со стрелкой вверх 19"/>
          <p:cNvSpPr/>
          <p:nvPr/>
        </p:nvSpPr>
        <p:spPr>
          <a:xfrm>
            <a:off x="2428860" y="2357430"/>
            <a:ext cx="1928826" cy="3143272"/>
          </a:xfrm>
          <a:prstGeom prst="upArrowCallout">
            <a:avLst>
              <a:gd name="adj1" fmla="val 30517"/>
              <a:gd name="adj2" fmla="val 25614"/>
              <a:gd name="adj3" fmla="val 30007"/>
              <a:gd name="adj4" fmla="val 6086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Митрополичий период 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Создание </a:t>
            </a:r>
            <a:r>
              <a:rPr lang="ru-RU" dirty="0" err="1" smtClean="0"/>
              <a:t>Минейных</a:t>
            </a:r>
            <a:r>
              <a:rPr lang="ru-RU" dirty="0" smtClean="0"/>
              <a:t> сводов</a:t>
            </a:r>
          </a:p>
          <a:p>
            <a:pPr algn="ctr">
              <a:buFont typeface="Arial" pitchFamily="34" charset="0"/>
              <a:buChar char="•"/>
            </a:pPr>
            <a:r>
              <a:rPr lang="ru-RU" dirty="0" smtClean="0"/>
              <a:t>Домакарьевские Минеи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438</TotalTime>
  <Words>289</Words>
  <Application>Microsoft Office PowerPoint</Application>
  <PresentationFormat>Экран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Слайд 1</vt:lpstr>
      <vt:lpstr>Крепость Димитрия Ростовского</vt:lpstr>
      <vt:lpstr>Гипотеза исследования</vt:lpstr>
      <vt:lpstr>Используемая литература (основные источники)</vt:lpstr>
      <vt:lpstr>Слайд 5</vt:lpstr>
      <vt:lpstr>«Четьи – Минеи»     МИНЕИ (menaion, от греч. men — месяц), в православной церкви богослужебные книги и книги для чтения, содержащие жития святых, сказания о церковных праздниках и поучения.  </vt:lpstr>
      <vt:lpstr>Слайд 7</vt:lpstr>
      <vt:lpstr>Слайд 8</vt:lpstr>
      <vt:lpstr>Слайд 9</vt:lpstr>
      <vt:lpstr>Петр I и Д. Ростовский</vt:lpstr>
      <vt:lpstr>Полифония монастырей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Таня</dc:creator>
  <cp:lastModifiedBy>Таня</cp:lastModifiedBy>
  <cp:revision>48</cp:revision>
  <dcterms:created xsi:type="dcterms:W3CDTF">2011-05-27T14:19:00Z</dcterms:created>
  <dcterms:modified xsi:type="dcterms:W3CDTF">2011-05-31T11:56:00Z</dcterms:modified>
</cp:coreProperties>
</file>